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9" r:id="rId4"/>
    <p:sldMasterId id="2147483691" r:id="rId5"/>
    <p:sldMasterId id="2147483703" r:id="rId6"/>
    <p:sldMasterId id="2147483715" r:id="rId7"/>
    <p:sldMasterId id="2147483732" r:id="rId8"/>
    <p:sldMasterId id="2147483737" r:id="rId9"/>
    <p:sldMasterId id="2147483749" r:id="rId10"/>
    <p:sldMasterId id="2147483754" r:id="rId11"/>
  </p:sldMasterIdLst>
  <p:notesMasterIdLst>
    <p:notesMasterId r:id="rId39"/>
  </p:notesMasterIdLst>
  <p:sldIdLst>
    <p:sldId id="265" r:id="rId12"/>
    <p:sldId id="258" r:id="rId13"/>
    <p:sldId id="267" r:id="rId14"/>
    <p:sldId id="268" r:id="rId15"/>
    <p:sldId id="286" r:id="rId16"/>
    <p:sldId id="287" r:id="rId17"/>
    <p:sldId id="289" r:id="rId18"/>
    <p:sldId id="290" r:id="rId19"/>
    <p:sldId id="291" r:id="rId20"/>
    <p:sldId id="292" r:id="rId21"/>
    <p:sldId id="257" r:id="rId22"/>
    <p:sldId id="260" r:id="rId23"/>
    <p:sldId id="269" r:id="rId24"/>
    <p:sldId id="270" r:id="rId25"/>
    <p:sldId id="271" r:id="rId26"/>
    <p:sldId id="272" r:id="rId27"/>
    <p:sldId id="273" r:id="rId28"/>
    <p:sldId id="274" r:id="rId29"/>
    <p:sldId id="275" r:id="rId30"/>
    <p:sldId id="277" r:id="rId31"/>
    <p:sldId id="278" r:id="rId32"/>
    <p:sldId id="279" r:id="rId33"/>
    <p:sldId id="280" r:id="rId34"/>
    <p:sldId id="283" r:id="rId35"/>
    <p:sldId id="284" r:id="rId36"/>
    <p:sldId id="264" r:id="rId37"/>
    <p:sldId id="28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F99CC"/>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721" autoAdjust="0"/>
  </p:normalViewPr>
  <p:slideViewPr>
    <p:cSldViewPr snapToGrid="0">
      <p:cViewPr varScale="1">
        <p:scale>
          <a:sx n="67" d="100"/>
          <a:sy n="67" d="100"/>
        </p:scale>
        <p:origin x="-864" y="-1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B9BC16-4CE0-462C-B7D9-2B5B5642341C}" type="datetimeFigureOut">
              <a:rPr lang="en-US" smtClean="0"/>
              <a:t>19/10/2021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38B83-013B-41D0-B17B-2E8A6CCE9BAA}" type="slidenum">
              <a:rPr lang="en-US" smtClean="0"/>
              <a:t>‹#›</a:t>
            </a:fld>
            <a:endParaRPr lang="en-US"/>
          </a:p>
        </p:txBody>
      </p:sp>
    </p:spTree>
    <p:extLst>
      <p:ext uri="{BB962C8B-B14F-4D97-AF65-F5344CB8AC3E}">
        <p14:creationId xmlns:p14="http://schemas.microsoft.com/office/powerpoint/2010/main" val="1871978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hỗ dành sẵn cho Hình ảnh của Bản chiếu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Chỗ dành sẵn cho Ghi ch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smtClean="0">
              <a:cs typeface="Arial" charset="0"/>
            </a:endParaRPr>
          </a:p>
        </p:txBody>
      </p:sp>
      <p:sp>
        <p:nvSpPr>
          <p:cNvPr id="89092" name="Chỗ dành sẵn cho Số hiệu Bản chiế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800">
                <a:solidFill>
                  <a:schemeClr val="tx1"/>
                </a:solidFill>
                <a:latin typeface="Arial" charset="0"/>
              </a:defRPr>
            </a:lvl1pPr>
            <a:lvl2pPr marL="742950" indent="-285750" eaLnBrk="0" hangingPunct="0">
              <a:defRPr sz="4800">
                <a:solidFill>
                  <a:schemeClr val="tx1"/>
                </a:solidFill>
                <a:latin typeface="Arial" charset="0"/>
              </a:defRPr>
            </a:lvl2pPr>
            <a:lvl3pPr marL="1143000" indent="-228600" eaLnBrk="0" hangingPunct="0">
              <a:defRPr sz="4800">
                <a:solidFill>
                  <a:schemeClr val="tx1"/>
                </a:solidFill>
                <a:latin typeface="Arial" charset="0"/>
              </a:defRPr>
            </a:lvl3pPr>
            <a:lvl4pPr marL="1600200" indent="-228600" eaLnBrk="0" hangingPunct="0">
              <a:defRPr sz="4800">
                <a:solidFill>
                  <a:schemeClr val="tx1"/>
                </a:solidFill>
                <a:latin typeface="Arial" charset="0"/>
              </a:defRPr>
            </a:lvl4pPr>
            <a:lvl5pPr marL="2057400" indent="-228600" eaLnBrk="0" hangingPunct="0">
              <a:defRPr sz="4800">
                <a:solidFill>
                  <a:schemeClr val="tx1"/>
                </a:solidFill>
                <a:latin typeface="Arial" charset="0"/>
              </a:defRPr>
            </a:lvl5pPr>
            <a:lvl6pPr marL="2514600" indent="-228600" eaLnBrk="0" fontAlgn="base" hangingPunct="0">
              <a:spcBef>
                <a:spcPct val="0"/>
              </a:spcBef>
              <a:spcAft>
                <a:spcPct val="0"/>
              </a:spcAft>
              <a:defRPr sz="4800">
                <a:solidFill>
                  <a:schemeClr val="tx1"/>
                </a:solidFill>
                <a:latin typeface="Arial" charset="0"/>
              </a:defRPr>
            </a:lvl6pPr>
            <a:lvl7pPr marL="2971800" indent="-228600" eaLnBrk="0" fontAlgn="base" hangingPunct="0">
              <a:spcBef>
                <a:spcPct val="0"/>
              </a:spcBef>
              <a:spcAft>
                <a:spcPct val="0"/>
              </a:spcAft>
              <a:defRPr sz="4800">
                <a:solidFill>
                  <a:schemeClr val="tx1"/>
                </a:solidFill>
                <a:latin typeface="Arial" charset="0"/>
              </a:defRPr>
            </a:lvl7pPr>
            <a:lvl8pPr marL="3429000" indent="-228600" eaLnBrk="0" fontAlgn="base" hangingPunct="0">
              <a:spcBef>
                <a:spcPct val="0"/>
              </a:spcBef>
              <a:spcAft>
                <a:spcPct val="0"/>
              </a:spcAft>
              <a:defRPr sz="4800">
                <a:solidFill>
                  <a:schemeClr val="tx1"/>
                </a:solidFill>
                <a:latin typeface="Arial" charset="0"/>
              </a:defRPr>
            </a:lvl8pPr>
            <a:lvl9pPr marL="3886200" indent="-228600" eaLnBrk="0" fontAlgn="base" hangingPunct="0">
              <a:spcBef>
                <a:spcPct val="0"/>
              </a:spcBef>
              <a:spcAft>
                <a:spcPct val="0"/>
              </a:spcAft>
              <a:defRPr sz="4800">
                <a:solidFill>
                  <a:schemeClr val="tx1"/>
                </a:solidFill>
                <a:latin typeface="Arial" charset="0"/>
              </a:defRPr>
            </a:lvl9pPr>
          </a:lstStyle>
          <a:p>
            <a:pPr eaLnBrk="1" hangingPunct="1"/>
            <a:fld id="{0E2A1238-8777-4270-A930-C5A8E3E06749}" type="slidenum">
              <a:rPr lang="vi-VN" sz="1200">
                <a:solidFill>
                  <a:srgbClr val="000000"/>
                </a:solidFill>
              </a:rPr>
              <a:pPr eaLnBrk="1" hangingPunct="1"/>
              <a:t>1</a:t>
            </a:fld>
            <a:endParaRPr lang="vi-VN"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6"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18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7770C-03F7-48A3-A3E4-0A7959F6EA35}" type="slidenum">
              <a:rPr lang="zh-CN" altLang="en-US" smtClean="0">
                <a:solidFill>
                  <a:prstClr val="black"/>
                </a:solidFill>
                <a:ea typeface="宋体"/>
              </a:rPr>
              <a:pPr/>
              <a:t>27</a:t>
            </a:fld>
            <a:endParaRPr lang="zh-CN" altLang="en-US">
              <a:solidFill>
                <a:prstClr val="black"/>
              </a:solidFill>
              <a:ea typeface="宋体"/>
            </a:endParaRPr>
          </a:p>
        </p:txBody>
      </p:sp>
    </p:spTree>
    <p:extLst>
      <p:ext uri="{BB962C8B-B14F-4D97-AF65-F5344CB8AC3E}">
        <p14:creationId xmlns:p14="http://schemas.microsoft.com/office/powerpoint/2010/main" val="3336498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t>19/10/2021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1456543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t>19/10/2021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26968777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3152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B33870C-E7D4-43C1-A33A-D92858003447}" type="datetimeFigureOut">
              <a:rPr lang="en-US" smtClean="0">
                <a:solidFill>
                  <a:prstClr val="black">
                    <a:tint val="75000"/>
                  </a:prstClr>
                </a:solidFill>
              </a:rPr>
              <a:pPr/>
              <a:t>19/10/2021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3551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B33870C-E7D4-43C1-A33A-D92858003447}" type="datetimeFigureOut">
              <a:rPr lang="en-US" smtClean="0">
                <a:solidFill>
                  <a:prstClr val="black">
                    <a:tint val="75000"/>
                  </a:prstClr>
                </a:solidFill>
              </a:rPr>
              <a:pPr/>
              <a:t>19/10/2021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1828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3870C-E7D4-43C1-A33A-D92858003447}" type="datetimeFigureOut">
              <a:rPr lang="en-US" smtClean="0">
                <a:solidFill>
                  <a:prstClr val="black">
                    <a:tint val="75000"/>
                  </a:prstClr>
                </a:solidFill>
              </a:rPr>
              <a:pPr/>
              <a:t>19/10/2021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4028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0910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19/10/2021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8446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163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963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t>19/10/2021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988498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6" name="矩形 5"/>
          <p:cNvSpPr/>
          <p:nvPr userDrawn="1"/>
        </p:nvSpPr>
        <p:spPr>
          <a:xfrm>
            <a:off x="-3887" y="0"/>
            <a:ext cx="12195563" cy="6858000"/>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lIns="86478" tIns="43282" rIns="86478" bIns="43282" rtlCol="0" anchor="ctr"/>
          <a:lstStyle/>
          <a:p>
            <a:pPr marL="0" marR="0" lvl="0" indent="0" algn="ctr" defTabSz="912037"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spTree>
    <p:extLst>
      <p:ext uri="{BB962C8B-B14F-4D97-AF65-F5344CB8AC3E}">
        <p14:creationId xmlns:p14="http://schemas.microsoft.com/office/powerpoint/2010/main" val="380797574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4265613" y="1752600"/>
            <a:ext cx="6858003" cy="1828800"/>
          </a:xfrm>
        </p:spPr>
        <p:txBody>
          <a:bodyPr rtlCol="0">
            <a:normAutofit/>
          </a:bodyPr>
          <a:lstStyle>
            <a:lvl1pPr algn="l" rtl="0">
              <a:defRPr sz="5400"/>
            </a:lvl1pPr>
          </a:lstStyle>
          <a:p>
            <a:r>
              <a:rPr lang="vi-VN"/>
              <a:t>Bấm để sửa kiểu tiêu đề Bản cái</a:t>
            </a:r>
            <a:endParaRPr lang="vi-VN" dirty="0"/>
          </a:p>
        </p:txBody>
      </p:sp>
      <p:sp>
        <p:nvSpPr>
          <p:cNvPr id="3" name="Phụ đề 2"/>
          <p:cNvSpPr>
            <a:spLocks noGrp="1"/>
          </p:cNvSpPr>
          <p:nvPr>
            <p:ph type="subTitle" idx="1"/>
          </p:nvPr>
        </p:nvSpPr>
        <p:spPr>
          <a:xfrm>
            <a:off x="4265609" y="3733800"/>
            <a:ext cx="6858003"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en-US" smtClean="0"/>
              <a:t>Click to edit Master subtitle style</a:t>
            </a:r>
            <a:endParaRPr lang="vi-VN" dirty="0"/>
          </a:p>
        </p:txBody>
      </p:sp>
    </p:spTree>
    <p:extLst>
      <p:ext uri="{BB962C8B-B14F-4D97-AF65-F5344CB8AC3E}">
        <p14:creationId xmlns:p14="http://schemas.microsoft.com/office/powerpoint/2010/main" val="248266229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r>
              <a:rPr lang="vi-VN"/>
              <a:t>Bấm để sửa kiểu tiêu đề Bản cái</a:t>
            </a:r>
            <a:endParaRPr lang="vi-VN" dirty="0"/>
          </a:p>
        </p:txBody>
      </p:sp>
      <p:sp>
        <p:nvSpPr>
          <p:cNvPr id="3" name="Chỗ dành sẵn cho Nội dung 2"/>
          <p:cNvSpPr>
            <a:spLocks noGrp="1"/>
          </p:cNvSpPr>
          <p:nvPr>
            <p:ph idx="1"/>
          </p:nvPr>
        </p:nvSpPr>
        <p:spPr/>
        <p:txBody>
          <a:bodyPr rtlCol="0"/>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vi-VN" dirty="0"/>
          </a:p>
        </p:txBody>
      </p:sp>
      <p:sp>
        <p:nvSpPr>
          <p:cNvPr id="4" name="Chỗ dành sẵn cho Số Trang chiếu 5"/>
          <p:cNvSpPr>
            <a:spLocks noGrp="1"/>
          </p:cNvSpPr>
          <p:nvPr>
            <p:ph type="sldNum" sz="quarter" idx="10"/>
          </p:nvPr>
        </p:nvSpPr>
        <p:spPr/>
        <p:txBody>
          <a:bodyPr/>
          <a:lstStyle>
            <a:lvl1pPr eaLnBrk="0" fontAlgn="base" hangingPunct="0">
              <a:spcBef>
                <a:spcPct val="0"/>
              </a:spcBef>
              <a:spcAft>
                <a:spcPct val="0"/>
              </a:spcAft>
              <a:defRPr/>
            </a:lvl1pPr>
          </a:lstStyle>
          <a:p>
            <a:pPr>
              <a:defRPr/>
            </a:pPr>
            <a:fld id="{D56016C1-E907-4BBB-9156-BCBDB12BF93E}" type="slidenum">
              <a:rPr lang="vi-VN"/>
              <a:pPr>
                <a:defRPr/>
              </a:pPr>
              <a:t>‹#›</a:t>
            </a:fld>
            <a:endParaRPr lang="vi-VN" dirty="0"/>
          </a:p>
        </p:txBody>
      </p:sp>
      <p:sp>
        <p:nvSpPr>
          <p:cNvPr id="5" name="Chỗ dành sẵn cho Chân trang 4"/>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vi-VN"/>
          </a:p>
        </p:txBody>
      </p:sp>
      <p:sp>
        <p:nvSpPr>
          <p:cNvPr id="6" name="Chỗ dành sẵn cho Ngày tháng 3"/>
          <p:cNvSpPr>
            <a:spLocks noGrp="1"/>
          </p:cNvSpPr>
          <p:nvPr>
            <p:ph type="dt" sz="half" idx="12"/>
          </p:nvPr>
        </p:nvSpPr>
        <p:spPr/>
        <p:txBody>
          <a:bodyPr/>
          <a:lstStyle>
            <a:lvl1pPr eaLnBrk="0" fontAlgn="base" hangingPunct="0">
              <a:spcBef>
                <a:spcPct val="0"/>
              </a:spcBef>
              <a:spcAft>
                <a:spcPct val="0"/>
              </a:spcAft>
              <a:defRPr/>
            </a:lvl1pPr>
          </a:lstStyle>
          <a:p>
            <a:pPr>
              <a:defRPr/>
            </a:pPr>
            <a:fld id="{C31954F4-1090-43B9-9EDC-555D8A652662}" type="datetime1">
              <a:rPr lang="vi-VN"/>
              <a:pPr>
                <a:defRPr/>
              </a:pPr>
              <a:t>19/10/2021</a:t>
            </a:fld>
            <a:endParaRPr lang="vi-VN" dirty="0"/>
          </a:p>
        </p:txBody>
      </p:sp>
    </p:spTree>
    <p:extLst>
      <p:ext uri="{BB962C8B-B14F-4D97-AF65-F5344CB8AC3E}">
        <p14:creationId xmlns:p14="http://schemas.microsoft.com/office/powerpoint/2010/main" val="286998391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4265613" y="1828800"/>
            <a:ext cx="6858003" cy="1828800"/>
          </a:xfrm>
        </p:spPr>
        <p:txBody>
          <a:bodyPr rtlCol="0">
            <a:normAutofit/>
          </a:bodyPr>
          <a:lstStyle>
            <a:lvl1pPr algn="l" rtl="0">
              <a:defRPr sz="4400"/>
            </a:lvl1pPr>
          </a:lstStyle>
          <a:p>
            <a:r>
              <a:rPr lang="vi-VN"/>
              <a:t>Bấm để sửa kiểu tiêu đề Bản cái</a:t>
            </a:r>
            <a:endParaRPr lang="vi-VN" dirty="0"/>
          </a:p>
        </p:txBody>
      </p:sp>
      <p:sp>
        <p:nvSpPr>
          <p:cNvPr id="3" name="Chỗ dành sẵn cho Văn bản 2"/>
          <p:cNvSpPr>
            <a:spLocks noGrp="1"/>
          </p:cNvSpPr>
          <p:nvPr>
            <p:ph type="body" idx="1"/>
          </p:nvPr>
        </p:nvSpPr>
        <p:spPr>
          <a:xfrm>
            <a:off x="4265609" y="3733800"/>
            <a:ext cx="6858003"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a:r>
              <a:rPr lang="vi-VN"/>
              <a:t>Chỉnh sửa kiểu văn bản của Bản cái</a:t>
            </a:r>
          </a:p>
        </p:txBody>
      </p:sp>
    </p:spTree>
    <p:extLst>
      <p:ext uri="{BB962C8B-B14F-4D97-AF65-F5344CB8AC3E}">
        <p14:creationId xmlns:p14="http://schemas.microsoft.com/office/powerpoint/2010/main" val="44635535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r>
              <a:rPr lang="vi-VN"/>
              <a:t>Bấm để sửa kiểu tiêu đề Bản cái</a:t>
            </a:r>
            <a:endParaRPr lang="vi-VN" dirty="0"/>
          </a:p>
        </p:txBody>
      </p:sp>
      <p:sp>
        <p:nvSpPr>
          <p:cNvPr id="3" name="Chỗ dành sẵn cho Nội dung 2"/>
          <p:cNvSpPr>
            <a:spLocks noGrp="1"/>
          </p:cNvSpPr>
          <p:nvPr>
            <p:ph sz="half" idx="1"/>
          </p:nvPr>
        </p:nvSpPr>
        <p:spPr>
          <a:xfrm>
            <a:off x="1065215" y="1825625"/>
            <a:ext cx="4954588" cy="4187952"/>
          </a:xfrm>
        </p:spPr>
        <p:txBody>
          <a:bodyPr rtlCol="0"/>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vi-VN" dirty="0"/>
          </a:p>
        </p:txBody>
      </p:sp>
      <p:sp>
        <p:nvSpPr>
          <p:cNvPr id="4" name="Chỗ dành sẵn cho Nội dung 3"/>
          <p:cNvSpPr>
            <a:spLocks noGrp="1"/>
          </p:cNvSpPr>
          <p:nvPr>
            <p:ph sz="half" idx="2"/>
          </p:nvPr>
        </p:nvSpPr>
        <p:spPr>
          <a:xfrm>
            <a:off x="6172207" y="1825625"/>
            <a:ext cx="4951415" cy="4187952"/>
          </a:xfrm>
        </p:spPr>
        <p:txBody>
          <a:bodyPr rtlCol="0"/>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vi-VN" dirty="0"/>
          </a:p>
        </p:txBody>
      </p:sp>
      <p:sp>
        <p:nvSpPr>
          <p:cNvPr id="5" name="Chỗ dành sẵn cho Số Trang chiếu 6"/>
          <p:cNvSpPr>
            <a:spLocks noGrp="1"/>
          </p:cNvSpPr>
          <p:nvPr>
            <p:ph type="sldNum" sz="quarter" idx="10"/>
          </p:nvPr>
        </p:nvSpPr>
        <p:spPr/>
        <p:txBody>
          <a:bodyPr/>
          <a:lstStyle>
            <a:lvl1pPr eaLnBrk="0" fontAlgn="base" hangingPunct="0">
              <a:spcBef>
                <a:spcPct val="0"/>
              </a:spcBef>
              <a:spcAft>
                <a:spcPct val="0"/>
              </a:spcAft>
              <a:defRPr/>
            </a:lvl1pPr>
          </a:lstStyle>
          <a:p>
            <a:pPr>
              <a:defRPr/>
            </a:pPr>
            <a:fld id="{ACB266D8-81AD-4004-9D1D-11565CFED114}" type="slidenum">
              <a:rPr lang="vi-VN"/>
              <a:pPr>
                <a:defRPr/>
              </a:pPr>
              <a:t>‹#›</a:t>
            </a:fld>
            <a:endParaRPr lang="vi-VN" dirty="0"/>
          </a:p>
        </p:txBody>
      </p:sp>
      <p:sp>
        <p:nvSpPr>
          <p:cNvPr id="6" name="Chỗ dành sẵn cho Chân trang 5"/>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vi-VN"/>
          </a:p>
        </p:txBody>
      </p:sp>
      <p:sp>
        <p:nvSpPr>
          <p:cNvPr id="7" name="Chỗ dành sẵn cho Ngày tháng 4"/>
          <p:cNvSpPr>
            <a:spLocks noGrp="1"/>
          </p:cNvSpPr>
          <p:nvPr>
            <p:ph type="dt" sz="half" idx="12"/>
          </p:nvPr>
        </p:nvSpPr>
        <p:spPr/>
        <p:txBody>
          <a:bodyPr/>
          <a:lstStyle>
            <a:lvl1pPr eaLnBrk="0" fontAlgn="base" hangingPunct="0">
              <a:spcBef>
                <a:spcPct val="0"/>
              </a:spcBef>
              <a:spcAft>
                <a:spcPct val="0"/>
              </a:spcAft>
              <a:defRPr/>
            </a:lvl1pPr>
          </a:lstStyle>
          <a:p>
            <a:pPr>
              <a:defRPr/>
            </a:pPr>
            <a:fld id="{1BC13C40-9499-4A3C-A605-DF153A982622}" type="datetime1">
              <a:rPr lang="vi-VN"/>
              <a:pPr>
                <a:defRPr/>
              </a:pPr>
              <a:t>19/10/2021</a:t>
            </a:fld>
            <a:endParaRPr lang="vi-VN" dirty="0"/>
          </a:p>
        </p:txBody>
      </p:sp>
    </p:spTree>
    <p:extLst>
      <p:ext uri="{BB962C8B-B14F-4D97-AF65-F5344CB8AC3E}">
        <p14:creationId xmlns:p14="http://schemas.microsoft.com/office/powerpoint/2010/main" val="17602368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r>
              <a:rPr lang="vi-VN"/>
              <a:t>Bấm để sửa kiểu tiêu đề Bản cái</a:t>
            </a:r>
            <a:endParaRPr lang="vi-VN" dirty="0"/>
          </a:p>
        </p:txBody>
      </p:sp>
      <p:sp>
        <p:nvSpPr>
          <p:cNvPr id="3" name="Chỗ dành sẵn cho Văn bản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vi-VN"/>
              <a:t>Chỉnh sửa kiểu văn bản của Bản cái</a:t>
            </a:r>
          </a:p>
        </p:txBody>
      </p:sp>
      <p:sp>
        <p:nvSpPr>
          <p:cNvPr id="4" name="Chỗ dành sẵn cho Nội dung 3"/>
          <p:cNvSpPr>
            <a:spLocks noGrp="1"/>
          </p:cNvSpPr>
          <p:nvPr>
            <p:ph sz="half" idx="2"/>
          </p:nvPr>
        </p:nvSpPr>
        <p:spPr>
          <a:xfrm>
            <a:off x="1069848" y="2505087"/>
            <a:ext cx="4956048" cy="3476625"/>
          </a:xfrm>
        </p:spPr>
        <p:txBody>
          <a:bodyPr rtlCol="0"/>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vi-VN" dirty="0"/>
          </a:p>
        </p:txBody>
      </p:sp>
      <p:sp>
        <p:nvSpPr>
          <p:cNvPr id="5" name="Chỗ dành sẵn cho Văn bản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vi-VN"/>
              <a:t>Chỉnh sửa kiểu văn bản của Bản cái</a:t>
            </a:r>
          </a:p>
        </p:txBody>
      </p:sp>
      <p:sp>
        <p:nvSpPr>
          <p:cNvPr id="6" name="Chỗ dành sẵn cho Nội dung 5"/>
          <p:cNvSpPr>
            <a:spLocks noGrp="1"/>
          </p:cNvSpPr>
          <p:nvPr>
            <p:ph sz="quarter" idx="4"/>
          </p:nvPr>
        </p:nvSpPr>
        <p:spPr>
          <a:xfrm>
            <a:off x="6172200" y="2505087"/>
            <a:ext cx="4956048" cy="3476625"/>
          </a:xfrm>
        </p:spPr>
        <p:txBody>
          <a:bodyPr rtlCol="0"/>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vi-VN" dirty="0"/>
          </a:p>
        </p:txBody>
      </p:sp>
      <p:sp>
        <p:nvSpPr>
          <p:cNvPr id="7" name="Chỗ dành sẵn cho Số Trang chiếu 8"/>
          <p:cNvSpPr>
            <a:spLocks noGrp="1"/>
          </p:cNvSpPr>
          <p:nvPr>
            <p:ph type="sldNum" sz="quarter" idx="10"/>
          </p:nvPr>
        </p:nvSpPr>
        <p:spPr/>
        <p:txBody>
          <a:bodyPr/>
          <a:lstStyle>
            <a:lvl1pPr eaLnBrk="0" fontAlgn="base" hangingPunct="0">
              <a:spcBef>
                <a:spcPct val="0"/>
              </a:spcBef>
              <a:spcAft>
                <a:spcPct val="0"/>
              </a:spcAft>
              <a:defRPr/>
            </a:lvl1pPr>
          </a:lstStyle>
          <a:p>
            <a:pPr>
              <a:defRPr/>
            </a:pPr>
            <a:fld id="{A871FC7B-4A0B-4CC4-94AA-EE83914592E0}" type="slidenum">
              <a:rPr lang="vi-VN"/>
              <a:pPr>
                <a:defRPr/>
              </a:pPr>
              <a:t>‹#›</a:t>
            </a:fld>
            <a:endParaRPr lang="vi-VN" dirty="0"/>
          </a:p>
        </p:txBody>
      </p:sp>
      <p:sp>
        <p:nvSpPr>
          <p:cNvPr id="8" name="Chỗ dành sẵn cho Chân trang 7"/>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vi-VN"/>
          </a:p>
        </p:txBody>
      </p:sp>
      <p:sp>
        <p:nvSpPr>
          <p:cNvPr id="9" name="Chỗ dành sẵn cho Ngày tháng 6"/>
          <p:cNvSpPr>
            <a:spLocks noGrp="1"/>
          </p:cNvSpPr>
          <p:nvPr>
            <p:ph type="dt" sz="half" idx="12"/>
          </p:nvPr>
        </p:nvSpPr>
        <p:spPr/>
        <p:txBody>
          <a:bodyPr/>
          <a:lstStyle>
            <a:lvl1pPr eaLnBrk="0" fontAlgn="base" hangingPunct="0">
              <a:spcBef>
                <a:spcPct val="0"/>
              </a:spcBef>
              <a:spcAft>
                <a:spcPct val="0"/>
              </a:spcAft>
              <a:defRPr/>
            </a:lvl1pPr>
          </a:lstStyle>
          <a:p>
            <a:pPr>
              <a:defRPr/>
            </a:pPr>
            <a:fld id="{2BA13AFC-6116-4B24-9352-B5DCCFA0220A}" type="datetime1">
              <a:rPr lang="vi-VN"/>
              <a:pPr>
                <a:defRPr/>
              </a:pPr>
              <a:t>19/10/2021</a:t>
            </a:fld>
            <a:endParaRPr lang="vi-VN" dirty="0"/>
          </a:p>
        </p:txBody>
      </p:sp>
    </p:spTree>
    <p:extLst>
      <p:ext uri="{BB962C8B-B14F-4D97-AF65-F5344CB8AC3E}">
        <p14:creationId xmlns:p14="http://schemas.microsoft.com/office/powerpoint/2010/main" val="309058582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r>
              <a:rPr lang="vi-VN"/>
              <a:t>Bấm để sửa kiểu tiêu đề Bản cái</a:t>
            </a:r>
            <a:endParaRPr lang="vi-VN" dirty="0"/>
          </a:p>
        </p:txBody>
      </p:sp>
      <p:sp>
        <p:nvSpPr>
          <p:cNvPr id="3" name="Chỗ dành sẵn cho Số Trang chiếu 4"/>
          <p:cNvSpPr>
            <a:spLocks noGrp="1"/>
          </p:cNvSpPr>
          <p:nvPr>
            <p:ph type="sldNum" sz="quarter" idx="10"/>
          </p:nvPr>
        </p:nvSpPr>
        <p:spPr/>
        <p:txBody>
          <a:bodyPr/>
          <a:lstStyle>
            <a:lvl1pPr eaLnBrk="0" fontAlgn="base" hangingPunct="0">
              <a:spcBef>
                <a:spcPct val="0"/>
              </a:spcBef>
              <a:spcAft>
                <a:spcPct val="0"/>
              </a:spcAft>
              <a:defRPr/>
            </a:lvl1pPr>
          </a:lstStyle>
          <a:p>
            <a:pPr>
              <a:defRPr/>
            </a:pPr>
            <a:fld id="{259865A1-585C-49C2-AC95-F448966A4030}" type="slidenum">
              <a:rPr lang="vi-VN"/>
              <a:pPr>
                <a:defRPr/>
              </a:pPr>
              <a:t>‹#›</a:t>
            </a:fld>
            <a:endParaRPr lang="vi-VN" dirty="0"/>
          </a:p>
        </p:txBody>
      </p:sp>
      <p:sp>
        <p:nvSpPr>
          <p:cNvPr id="4" name="Chỗ dành sẵn cho Chân trang 3"/>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vi-VN"/>
          </a:p>
        </p:txBody>
      </p:sp>
      <p:sp>
        <p:nvSpPr>
          <p:cNvPr id="5" name="Chỗ dành sẵn cho Ngày tháng 2"/>
          <p:cNvSpPr>
            <a:spLocks noGrp="1"/>
          </p:cNvSpPr>
          <p:nvPr>
            <p:ph type="dt" sz="half" idx="12"/>
          </p:nvPr>
        </p:nvSpPr>
        <p:spPr/>
        <p:txBody>
          <a:bodyPr/>
          <a:lstStyle>
            <a:lvl1pPr eaLnBrk="0" fontAlgn="base" hangingPunct="0">
              <a:spcBef>
                <a:spcPct val="0"/>
              </a:spcBef>
              <a:spcAft>
                <a:spcPct val="0"/>
              </a:spcAft>
              <a:defRPr/>
            </a:lvl1pPr>
          </a:lstStyle>
          <a:p>
            <a:pPr>
              <a:defRPr/>
            </a:pPr>
            <a:fld id="{9045518B-83B1-41C1-9C88-5C6184659112}" type="datetime1">
              <a:rPr lang="vi-VN"/>
              <a:pPr>
                <a:defRPr/>
              </a:pPr>
              <a:t>19/10/2021</a:t>
            </a:fld>
            <a:endParaRPr lang="vi-VN" dirty="0"/>
          </a:p>
        </p:txBody>
      </p:sp>
    </p:spTree>
    <p:extLst>
      <p:ext uri="{BB962C8B-B14F-4D97-AF65-F5344CB8AC3E}">
        <p14:creationId xmlns:p14="http://schemas.microsoft.com/office/powerpoint/2010/main" val="85747716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ỗ dành sẵn cho Số Trang chiếu 3"/>
          <p:cNvSpPr>
            <a:spLocks noGrp="1"/>
          </p:cNvSpPr>
          <p:nvPr>
            <p:ph type="sldNum" sz="quarter" idx="10"/>
          </p:nvPr>
        </p:nvSpPr>
        <p:spPr/>
        <p:txBody>
          <a:bodyPr/>
          <a:lstStyle>
            <a:lvl1pPr eaLnBrk="0" fontAlgn="base" hangingPunct="0">
              <a:spcBef>
                <a:spcPct val="0"/>
              </a:spcBef>
              <a:spcAft>
                <a:spcPct val="0"/>
              </a:spcAft>
              <a:defRPr/>
            </a:lvl1pPr>
          </a:lstStyle>
          <a:p>
            <a:pPr>
              <a:defRPr/>
            </a:pPr>
            <a:fld id="{087D0BEE-A385-433B-AA6D-1F5DC65B8523}" type="slidenum">
              <a:rPr lang="vi-VN"/>
              <a:pPr>
                <a:defRPr/>
              </a:pPr>
              <a:t>‹#›</a:t>
            </a:fld>
            <a:endParaRPr lang="vi-VN" dirty="0"/>
          </a:p>
        </p:txBody>
      </p:sp>
      <p:sp>
        <p:nvSpPr>
          <p:cNvPr id="3" name="Chỗ dành sẵn cho Chân trang 2"/>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vi-VN"/>
          </a:p>
        </p:txBody>
      </p:sp>
      <p:sp>
        <p:nvSpPr>
          <p:cNvPr id="4" name="Chỗ dành sẵn cho Ngày tháng 1"/>
          <p:cNvSpPr>
            <a:spLocks noGrp="1"/>
          </p:cNvSpPr>
          <p:nvPr>
            <p:ph type="dt" sz="half" idx="12"/>
          </p:nvPr>
        </p:nvSpPr>
        <p:spPr/>
        <p:txBody>
          <a:bodyPr/>
          <a:lstStyle>
            <a:lvl1pPr eaLnBrk="0" fontAlgn="base" hangingPunct="0">
              <a:spcBef>
                <a:spcPct val="0"/>
              </a:spcBef>
              <a:spcAft>
                <a:spcPct val="0"/>
              </a:spcAft>
              <a:defRPr/>
            </a:lvl1pPr>
          </a:lstStyle>
          <a:p>
            <a:pPr>
              <a:defRPr/>
            </a:pPr>
            <a:fld id="{7D4BB3A1-0471-409C-864E-D700B8D3FB77}" type="datetime1">
              <a:rPr lang="vi-VN"/>
              <a:pPr>
                <a:defRPr/>
              </a:pPr>
              <a:t>19/10/2021</a:t>
            </a:fld>
            <a:endParaRPr lang="vi-VN" dirty="0"/>
          </a:p>
        </p:txBody>
      </p:sp>
    </p:spTree>
    <p:extLst>
      <p:ext uri="{BB962C8B-B14F-4D97-AF65-F5344CB8AC3E}">
        <p14:creationId xmlns:p14="http://schemas.microsoft.com/office/powerpoint/2010/main" val="338854663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t>19/10/2021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1480272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grpSp>
        <p:nvGrpSpPr>
          <p:cNvPr id="7" name="Nhóm 8"/>
          <p:cNvGrpSpPr/>
          <p:nvPr/>
        </p:nvGrpSpPr>
        <p:grpSpPr>
          <a:xfrm>
            <a:off x="1052430" y="1733550"/>
            <a:ext cx="4360503" cy="3050038"/>
            <a:chOff x="895350" y="3313113"/>
            <a:chExt cx="3613151" cy="2790825"/>
          </a:xfrm>
          <a:solidFill>
            <a:schemeClr val="tx1">
              <a:lumMod val="50000"/>
            </a:schemeClr>
          </a:solidFill>
        </p:grpSpPr>
        <p:sp>
          <p:nvSpPr>
            <p:cNvPr id="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a:defRPr/>
              </a:pPr>
              <a:endParaRPr lang="vi-VN" dirty="0">
                <a:solidFill>
                  <a:srgbClr val="9A5315"/>
                </a:solidFill>
                <a:latin typeface="Arial" pitchFamily="34" charset="0"/>
              </a:endParaRPr>
            </a:p>
          </p:txBody>
        </p:sp>
        <p:sp>
          <p:nvSpPr>
            <p:cNvPr id="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a:defRPr/>
              </a:pPr>
              <a:endParaRPr lang="vi-VN" dirty="0">
                <a:solidFill>
                  <a:srgbClr val="9A5315"/>
                </a:solidFill>
                <a:latin typeface="Arial" pitchFamily="34" charset="0"/>
              </a:endParaRPr>
            </a:p>
          </p:txBody>
        </p:sp>
        <p:sp>
          <p:nvSpPr>
            <p:cNvPr id="1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a:defRPr/>
              </a:pPr>
              <a:endParaRPr lang="vi-VN" dirty="0">
                <a:solidFill>
                  <a:srgbClr val="9A5315"/>
                </a:solidFill>
                <a:latin typeface="Arial" pitchFamily="34" charset="0"/>
              </a:endParaRPr>
            </a:p>
          </p:txBody>
        </p:sp>
      </p:grpSp>
      <p:grpSp>
        <p:nvGrpSpPr>
          <p:cNvPr id="20" name="Nhóm 21"/>
          <p:cNvGrpSpPr/>
          <p:nvPr/>
        </p:nvGrpSpPr>
        <p:grpSpPr>
          <a:xfrm>
            <a:off x="6763119" y="1733550"/>
            <a:ext cx="4360503" cy="3050038"/>
            <a:chOff x="895350" y="3313113"/>
            <a:chExt cx="3613151" cy="2790825"/>
          </a:xfrm>
          <a:solidFill>
            <a:schemeClr val="tx1">
              <a:lumMod val="50000"/>
            </a:schemeClr>
          </a:solidFill>
        </p:grpSpPr>
        <p:sp>
          <p:nvSpPr>
            <p:cNvPr id="21"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a:defRPr/>
              </a:pPr>
              <a:endParaRPr lang="vi-VN" dirty="0">
                <a:solidFill>
                  <a:srgbClr val="9A5315"/>
                </a:solidFill>
                <a:latin typeface="Arial" pitchFamily="34" charset="0"/>
              </a:endParaRPr>
            </a:p>
          </p:txBody>
        </p:sp>
        <p:sp>
          <p:nvSpPr>
            <p:cNvPr id="22"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3"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a:defRPr/>
              </a:pPr>
              <a:endParaRPr lang="vi-VN" dirty="0">
                <a:solidFill>
                  <a:srgbClr val="9A5315"/>
                </a:solidFill>
                <a:latin typeface="Arial" pitchFamily="34" charset="0"/>
              </a:endParaRPr>
            </a:p>
          </p:txBody>
        </p:sp>
        <p:sp>
          <p:nvSpPr>
            <p:cNvPr id="24"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5"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6"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7"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8"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9"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0"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1"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2"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a:defRPr/>
              </a:pPr>
              <a:endParaRPr lang="vi-VN" dirty="0">
                <a:solidFill>
                  <a:srgbClr val="9A5315"/>
                </a:solidFill>
                <a:latin typeface="Arial" pitchFamily="34" charset="0"/>
              </a:endParaRPr>
            </a:p>
          </p:txBody>
        </p:sp>
      </p:grpSp>
      <p:sp>
        <p:nvSpPr>
          <p:cNvPr id="2" name="Tiêu đề 1"/>
          <p:cNvSpPr>
            <a:spLocks noGrp="1"/>
          </p:cNvSpPr>
          <p:nvPr>
            <p:ph type="title"/>
          </p:nvPr>
        </p:nvSpPr>
        <p:spPr>
          <a:xfrm>
            <a:off x="1065213" y="304799"/>
            <a:ext cx="10058403" cy="1216152"/>
          </a:xfrm>
        </p:spPr>
        <p:txBody>
          <a:bodyPr rtlCol="0"/>
          <a:lstStyle>
            <a:lvl1pPr algn="l" rtl="0">
              <a:defRPr/>
            </a:lvl1pPr>
          </a:lstStyle>
          <a:p>
            <a:r>
              <a:rPr lang="vi-VN"/>
              <a:t>Bấm để sửa kiểu tiêu đề Bản cái</a:t>
            </a:r>
            <a:endParaRPr lang="vi-VN" dirty="0"/>
          </a:p>
        </p:txBody>
      </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normAutofit/>
          </a:bodyPr>
          <a:lstStyle>
            <a:lvl1pPr marL="0" indent="0" algn="ctr" rtl="0">
              <a:buNone/>
              <a:defRPr/>
            </a:lvl1pPr>
          </a:lstStyle>
          <a:p>
            <a:pPr lvl="0"/>
            <a:r>
              <a:rPr lang="vi-VN" noProof="0"/>
              <a:t>Bấm biểu tượng để thêm hình ảnh</a:t>
            </a:r>
            <a:endParaRPr lang="vi-VN" noProof="0" dirty="0"/>
          </a:p>
        </p:txBody>
      </p:sp>
      <p:sp>
        <p:nvSpPr>
          <p:cNvPr id="39" name="Chỗ dành sẵn cho Văn bản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Chỉnh sửa kiểu văn bản của Bản cái</a:t>
            </a:r>
          </a:p>
        </p:txBody>
      </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normAutofit/>
          </a:bodyPr>
          <a:lstStyle>
            <a:lvl1pPr marL="0" indent="0" algn="ctr" rtl="0">
              <a:buNone/>
              <a:defRPr/>
            </a:lvl1pPr>
          </a:lstStyle>
          <a:p>
            <a:pPr lvl="0"/>
            <a:r>
              <a:rPr lang="vi-VN" noProof="0"/>
              <a:t>Bấm biểu tượng để thêm hình ảnh</a:t>
            </a:r>
            <a:endParaRPr lang="vi-VN" noProof="0" dirty="0"/>
          </a:p>
        </p:txBody>
      </p:sp>
      <p:sp>
        <p:nvSpPr>
          <p:cNvPr id="40" name="Chỗ dành sẵn cho Văn bản 3"/>
          <p:cNvSpPr>
            <a:spLocks noGrp="1"/>
          </p:cNvSpPr>
          <p:nvPr>
            <p:ph type="body" sz="half" idx="19"/>
          </p:nvPr>
        </p:nvSpPr>
        <p:spPr>
          <a:xfrm>
            <a:off x="6742911"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Chỉnh sửa kiểu văn bản của Bản cái</a:t>
            </a:r>
          </a:p>
        </p:txBody>
      </p:sp>
      <p:sp>
        <p:nvSpPr>
          <p:cNvPr id="33" name="Chỗ dành sẵn cho Số Trang chiếu 7"/>
          <p:cNvSpPr>
            <a:spLocks noGrp="1"/>
          </p:cNvSpPr>
          <p:nvPr>
            <p:ph type="sldNum" sz="quarter" idx="20"/>
          </p:nvPr>
        </p:nvSpPr>
        <p:spPr/>
        <p:txBody>
          <a:bodyPr/>
          <a:lstStyle>
            <a:lvl1pPr eaLnBrk="0" fontAlgn="base" hangingPunct="0">
              <a:spcBef>
                <a:spcPct val="0"/>
              </a:spcBef>
              <a:spcAft>
                <a:spcPct val="0"/>
              </a:spcAft>
              <a:defRPr/>
            </a:lvl1pPr>
          </a:lstStyle>
          <a:p>
            <a:pPr>
              <a:defRPr/>
            </a:pPr>
            <a:fld id="{97F1E957-190E-4E02-BC4F-20ECD2B91F31}" type="slidenum">
              <a:rPr lang="vi-VN"/>
              <a:pPr>
                <a:defRPr/>
              </a:pPr>
              <a:t>‹#›</a:t>
            </a:fld>
            <a:endParaRPr lang="vi-VN" dirty="0"/>
          </a:p>
        </p:txBody>
      </p:sp>
      <p:sp>
        <p:nvSpPr>
          <p:cNvPr id="34" name="Chỗ dành sẵn cho Chân trang 6"/>
          <p:cNvSpPr>
            <a:spLocks noGrp="1"/>
          </p:cNvSpPr>
          <p:nvPr>
            <p:ph type="ftr" sz="quarter" idx="21"/>
          </p:nvPr>
        </p:nvSpPr>
        <p:spPr/>
        <p:txBody>
          <a:bodyPr/>
          <a:lstStyle>
            <a:lvl1pPr eaLnBrk="0" fontAlgn="base" hangingPunct="0">
              <a:spcBef>
                <a:spcPct val="0"/>
              </a:spcBef>
              <a:spcAft>
                <a:spcPct val="0"/>
              </a:spcAft>
              <a:defRPr/>
            </a:lvl1pPr>
          </a:lstStyle>
          <a:p>
            <a:pPr>
              <a:defRPr/>
            </a:pPr>
            <a:endParaRPr lang="vi-VN"/>
          </a:p>
        </p:txBody>
      </p:sp>
      <p:sp>
        <p:nvSpPr>
          <p:cNvPr id="35" name="Chỗ dành sẵn cho Ngày tháng 5"/>
          <p:cNvSpPr>
            <a:spLocks noGrp="1"/>
          </p:cNvSpPr>
          <p:nvPr>
            <p:ph type="dt" sz="half" idx="22"/>
          </p:nvPr>
        </p:nvSpPr>
        <p:spPr/>
        <p:txBody>
          <a:bodyPr/>
          <a:lstStyle>
            <a:lvl1pPr eaLnBrk="0" fontAlgn="base" hangingPunct="0">
              <a:spcBef>
                <a:spcPct val="0"/>
              </a:spcBef>
              <a:spcAft>
                <a:spcPct val="0"/>
              </a:spcAft>
              <a:defRPr/>
            </a:lvl1pPr>
          </a:lstStyle>
          <a:p>
            <a:pPr>
              <a:defRPr/>
            </a:pPr>
            <a:fld id="{3318D977-823E-4711-9085-E54064B33B21}" type="datetime1">
              <a:rPr lang="vi-VN"/>
              <a:pPr>
                <a:defRPr/>
              </a:pPr>
              <a:t>19/10/2021</a:t>
            </a:fld>
            <a:endParaRPr lang="vi-VN" dirty="0"/>
          </a:p>
        </p:txBody>
      </p:sp>
    </p:spTree>
    <p:extLst>
      <p:ext uri="{BB962C8B-B14F-4D97-AF65-F5344CB8AC3E}">
        <p14:creationId xmlns:p14="http://schemas.microsoft.com/office/powerpoint/2010/main" val="8167853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grpSp>
        <p:nvGrpSpPr>
          <p:cNvPr id="9" name="Nhóm 51"/>
          <p:cNvGrpSpPr>
            <a:grpSpLocks noChangeAspect="1"/>
          </p:cNvGrpSpPr>
          <p:nvPr/>
        </p:nvGrpSpPr>
        <p:grpSpPr>
          <a:xfrm rot="5400000">
            <a:off x="1045147" y="1678110"/>
            <a:ext cx="3123347" cy="3089731"/>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a:defRPr/>
              </a:pPr>
              <a:endParaRPr lang="vi-VN" dirty="0">
                <a:solidFill>
                  <a:srgbClr val="9A5315"/>
                </a:solidFill>
                <a:latin typeface="Arial" pitchFamily="34" charset="0"/>
              </a:endParaRPr>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a:defRPr/>
              </a:pPr>
              <a:endParaRPr lang="vi-VN" dirty="0">
                <a:solidFill>
                  <a:srgbClr val="9A5315"/>
                </a:solidFill>
                <a:latin typeface="Arial" pitchFamily="34" charset="0"/>
              </a:endParaRPr>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a:defRPr/>
              </a:pPr>
              <a:endParaRPr lang="vi-VN" dirty="0">
                <a:solidFill>
                  <a:srgbClr val="9A5315"/>
                </a:solidFill>
                <a:latin typeface="Arial" pitchFamily="34" charset="0"/>
              </a:endParaRPr>
            </a:p>
          </p:txBody>
        </p:sp>
      </p:grpSp>
      <p:grpSp>
        <p:nvGrpSpPr>
          <p:cNvPr id="22" name="Nhóm 83"/>
          <p:cNvGrpSpPr>
            <a:grpSpLocks noChangeAspect="1"/>
          </p:cNvGrpSpPr>
          <p:nvPr userDrawn="1"/>
        </p:nvGrpSpPr>
        <p:grpSpPr>
          <a:xfrm rot="5400000">
            <a:off x="4517143" y="1678110"/>
            <a:ext cx="3123347" cy="3089731"/>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a:defRPr/>
              </a:pPr>
              <a:endParaRPr lang="vi-VN" dirty="0">
                <a:solidFill>
                  <a:srgbClr val="9A5315"/>
                </a:solidFill>
                <a:latin typeface="Arial" pitchFamily="34" charset="0"/>
              </a:endParaRPr>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a:defRPr/>
              </a:pPr>
              <a:endParaRPr lang="vi-VN" dirty="0">
                <a:solidFill>
                  <a:srgbClr val="9A5315"/>
                </a:solidFill>
                <a:latin typeface="Arial" pitchFamily="34" charset="0"/>
              </a:endParaRPr>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a:defRPr/>
              </a:pPr>
              <a:endParaRPr lang="vi-VN" dirty="0">
                <a:solidFill>
                  <a:srgbClr val="9A5315"/>
                </a:solidFill>
                <a:latin typeface="Arial" pitchFamily="34" charset="0"/>
              </a:endParaRPr>
            </a:p>
          </p:txBody>
        </p:sp>
      </p:grpSp>
      <p:grpSp>
        <p:nvGrpSpPr>
          <p:cNvPr id="35" name="Nhóm 96"/>
          <p:cNvGrpSpPr>
            <a:grpSpLocks noChangeAspect="1"/>
          </p:cNvGrpSpPr>
          <p:nvPr userDrawn="1"/>
        </p:nvGrpSpPr>
        <p:grpSpPr>
          <a:xfrm rot="5400000">
            <a:off x="8019017" y="1678110"/>
            <a:ext cx="3123347" cy="3089731"/>
            <a:chOff x="895350" y="3313113"/>
            <a:chExt cx="3613151" cy="2790825"/>
          </a:xfrm>
          <a:solidFill>
            <a:schemeClr val="tx1">
              <a:lumMod val="50000"/>
            </a:schemeClr>
          </a:solidFill>
        </p:grpSpPr>
        <p:sp>
          <p:nvSpPr>
            <p:cNvPr id="36"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a:defRPr/>
              </a:pPr>
              <a:endParaRPr lang="vi-VN" dirty="0">
                <a:solidFill>
                  <a:srgbClr val="9A5315"/>
                </a:solidFill>
                <a:latin typeface="Arial" pitchFamily="34" charset="0"/>
              </a:endParaRPr>
            </a:p>
          </p:txBody>
        </p:sp>
        <p:sp>
          <p:nvSpPr>
            <p:cNvPr id="37"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8"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a:defRPr/>
              </a:pPr>
              <a:endParaRPr lang="vi-VN" dirty="0">
                <a:solidFill>
                  <a:srgbClr val="9A5315"/>
                </a:solidFill>
                <a:latin typeface="Arial" pitchFamily="34" charset="0"/>
              </a:endParaRPr>
            </a:p>
          </p:txBody>
        </p:sp>
        <p:sp>
          <p:nvSpPr>
            <p:cNvPr id="39"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0"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1"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2"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3"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4"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5"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6"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7"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a:defRPr/>
              </a:pPr>
              <a:endParaRPr lang="vi-VN" dirty="0">
                <a:solidFill>
                  <a:srgbClr val="9A5315"/>
                </a:solidFill>
                <a:latin typeface="Arial" pitchFamily="34" charset="0"/>
              </a:endParaRPr>
            </a:p>
          </p:txBody>
        </p:sp>
      </p:grpSp>
      <p:sp>
        <p:nvSpPr>
          <p:cNvPr id="2" name="Tiêu đề 1"/>
          <p:cNvSpPr>
            <a:spLocks noGrp="1"/>
          </p:cNvSpPr>
          <p:nvPr>
            <p:ph type="title"/>
          </p:nvPr>
        </p:nvSpPr>
        <p:spPr/>
        <p:txBody>
          <a:bodyPr rtlCol="0"/>
          <a:lstStyle>
            <a:lvl1pPr rtl="0">
              <a:defRPr/>
            </a:lvl1pPr>
          </a:lstStyle>
          <a:p>
            <a:r>
              <a:rPr lang="vi-VN"/>
              <a:t>Bấm để sửa kiểu tiêu đề Bản cái</a:t>
            </a:r>
            <a:endParaRPr lang="vi-VN" dirty="0"/>
          </a:p>
        </p:txBody>
      </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1249176" y="1824285"/>
            <a:ext cx="2715289" cy="2776308"/>
          </a:xfrm>
          <a:solidFill>
            <a:schemeClr val="bg2"/>
          </a:solidFill>
          <a:ln w="38100">
            <a:solidFill>
              <a:schemeClr val="bg1"/>
            </a:solidFill>
          </a:ln>
        </p:spPr>
        <p:txBody>
          <a:bodyPr rtlCol="0">
            <a:normAutofit/>
          </a:bodyPr>
          <a:lstStyle>
            <a:lvl1pPr marL="0" indent="0" algn="ctr" rtl="0">
              <a:buNone/>
              <a:defRPr/>
            </a:lvl1pPr>
          </a:lstStyle>
          <a:p>
            <a:pPr lvl="0"/>
            <a:r>
              <a:rPr lang="vi-VN" noProof="0"/>
              <a:t>Bấm biểu tượng để thêm hình ảnh</a:t>
            </a:r>
            <a:endParaRPr lang="vi-VN" noProof="0" dirty="0"/>
          </a:p>
        </p:txBody>
      </p:sp>
      <p:sp>
        <p:nvSpPr>
          <p:cNvPr id="81" name="Chỗ dành sẵn cho Văn bản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Chỉnh sửa kiểu văn bản của Bản cái</a:t>
            </a:r>
          </a:p>
        </p:txBody>
      </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4720924" y="1824285"/>
            <a:ext cx="2715768" cy="2776308"/>
          </a:xfrm>
          <a:solidFill>
            <a:schemeClr val="bg2"/>
          </a:solidFill>
          <a:ln w="38100">
            <a:solidFill>
              <a:schemeClr val="bg1"/>
            </a:solidFill>
          </a:ln>
        </p:spPr>
        <p:txBody>
          <a:bodyPr rtlCol="0">
            <a:normAutofit/>
          </a:bodyPr>
          <a:lstStyle>
            <a:lvl1pPr marL="0" indent="0" algn="ctr" rtl="0">
              <a:buNone/>
              <a:defRPr/>
            </a:lvl1pPr>
          </a:lstStyle>
          <a:p>
            <a:pPr lvl="0"/>
            <a:r>
              <a:rPr lang="vi-VN" noProof="0"/>
              <a:t>Bấm biểu tượng để thêm hình ảnh</a:t>
            </a:r>
            <a:endParaRPr lang="vi-VN" noProof="0" dirty="0"/>
          </a:p>
        </p:txBody>
      </p:sp>
      <p:sp>
        <p:nvSpPr>
          <p:cNvPr id="82" name="Chỗ dành sẵn cho Văn bản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Chỉnh sửa kiểu văn bản của Bản cái</a:t>
            </a:r>
          </a:p>
        </p:txBody>
      </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8222799" y="1824285"/>
            <a:ext cx="2715768" cy="2776308"/>
          </a:xfrm>
          <a:solidFill>
            <a:schemeClr val="bg2"/>
          </a:solidFill>
          <a:ln w="38100">
            <a:solidFill>
              <a:schemeClr val="bg1"/>
            </a:solidFill>
          </a:ln>
        </p:spPr>
        <p:txBody>
          <a:bodyPr rtlCol="0">
            <a:normAutofit/>
          </a:bodyPr>
          <a:lstStyle>
            <a:lvl1pPr marL="0" indent="0" algn="ctr" rtl="0">
              <a:buNone/>
              <a:defRPr/>
            </a:lvl1pPr>
          </a:lstStyle>
          <a:p>
            <a:pPr lvl="0"/>
            <a:r>
              <a:rPr lang="vi-VN" noProof="0"/>
              <a:t>Bấm biểu tượng để thêm hình ảnh</a:t>
            </a:r>
            <a:endParaRPr lang="vi-VN" noProof="0" dirty="0"/>
          </a:p>
        </p:txBody>
      </p:sp>
      <p:sp>
        <p:nvSpPr>
          <p:cNvPr id="83" name="Chỗ dành sẵn cho Văn bản 3"/>
          <p:cNvSpPr>
            <a:spLocks noGrp="1"/>
          </p:cNvSpPr>
          <p:nvPr>
            <p:ph type="body" sz="half" idx="22"/>
          </p:nvPr>
        </p:nvSpPr>
        <p:spPr>
          <a:xfrm>
            <a:off x="8209083"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Chỉnh sửa kiểu văn bản của Bản cái</a:t>
            </a:r>
          </a:p>
        </p:txBody>
      </p:sp>
      <p:sp>
        <p:nvSpPr>
          <p:cNvPr id="48" name="Chỗ dành sẵn cho Số Trang chiếu 7"/>
          <p:cNvSpPr>
            <a:spLocks noGrp="1"/>
          </p:cNvSpPr>
          <p:nvPr>
            <p:ph type="sldNum" sz="quarter" idx="23"/>
          </p:nvPr>
        </p:nvSpPr>
        <p:spPr/>
        <p:txBody>
          <a:bodyPr/>
          <a:lstStyle>
            <a:lvl1pPr eaLnBrk="0" fontAlgn="base" hangingPunct="0">
              <a:spcBef>
                <a:spcPct val="0"/>
              </a:spcBef>
              <a:spcAft>
                <a:spcPct val="0"/>
              </a:spcAft>
              <a:defRPr/>
            </a:lvl1pPr>
          </a:lstStyle>
          <a:p>
            <a:pPr>
              <a:defRPr/>
            </a:pPr>
            <a:fld id="{608365AC-6912-4AFB-9BFA-444B8543D33F}" type="slidenum">
              <a:rPr lang="vi-VN"/>
              <a:pPr>
                <a:defRPr/>
              </a:pPr>
              <a:t>‹#›</a:t>
            </a:fld>
            <a:endParaRPr lang="vi-VN" dirty="0"/>
          </a:p>
        </p:txBody>
      </p:sp>
      <p:sp>
        <p:nvSpPr>
          <p:cNvPr id="49" name="Chỗ dành sẵn cho Chân trang 6"/>
          <p:cNvSpPr>
            <a:spLocks noGrp="1"/>
          </p:cNvSpPr>
          <p:nvPr>
            <p:ph type="ftr" sz="quarter" idx="24"/>
          </p:nvPr>
        </p:nvSpPr>
        <p:spPr/>
        <p:txBody>
          <a:bodyPr/>
          <a:lstStyle>
            <a:lvl1pPr eaLnBrk="0" fontAlgn="base" hangingPunct="0">
              <a:spcBef>
                <a:spcPct val="0"/>
              </a:spcBef>
              <a:spcAft>
                <a:spcPct val="0"/>
              </a:spcAft>
              <a:defRPr/>
            </a:lvl1pPr>
          </a:lstStyle>
          <a:p>
            <a:pPr>
              <a:defRPr/>
            </a:pPr>
            <a:endParaRPr lang="vi-VN"/>
          </a:p>
        </p:txBody>
      </p:sp>
      <p:sp>
        <p:nvSpPr>
          <p:cNvPr id="50" name="Chỗ dành sẵn cho Ngày tháng 5"/>
          <p:cNvSpPr>
            <a:spLocks noGrp="1"/>
          </p:cNvSpPr>
          <p:nvPr>
            <p:ph type="dt" sz="half" idx="25"/>
          </p:nvPr>
        </p:nvSpPr>
        <p:spPr/>
        <p:txBody>
          <a:bodyPr/>
          <a:lstStyle>
            <a:lvl1pPr eaLnBrk="0" fontAlgn="base" hangingPunct="0">
              <a:spcBef>
                <a:spcPct val="0"/>
              </a:spcBef>
              <a:spcAft>
                <a:spcPct val="0"/>
              </a:spcAft>
              <a:defRPr/>
            </a:lvl1pPr>
          </a:lstStyle>
          <a:p>
            <a:pPr>
              <a:defRPr/>
            </a:pPr>
            <a:fld id="{913EF579-4DC1-40FC-B60C-E2BEDA069944}" type="datetime1">
              <a:rPr lang="vi-VN"/>
              <a:pPr>
                <a:defRPr/>
              </a:pPr>
              <a:t>19/10/2021</a:t>
            </a:fld>
            <a:endParaRPr lang="vi-VN" dirty="0"/>
          </a:p>
        </p:txBody>
      </p:sp>
    </p:spTree>
    <p:extLst>
      <p:ext uri="{BB962C8B-B14F-4D97-AF65-F5344CB8AC3E}">
        <p14:creationId xmlns:p14="http://schemas.microsoft.com/office/powerpoint/2010/main" val="275007743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a Ảnh có Chú thích">
    <p:spTree>
      <p:nvGrpSpPr>
        <p:cNvPr id="1" name=""/>
        <p:cNvGrpSpPr/>
        <p:nvPr/>
      </p:nvGrpSpPr>
      <p:grpSpPr>
        <a:xfrm>
          <a:off x="0" y="0"/>
          <a:ext cx="0" cy="0"/>
          <a:chOff x="0" y="0"/>
          <a:chExt cx="0" cy="0"/>
        </a:xfrm>
      </p:grpSpPr>
      <p:grpSp>
        <p:nvGrpSpPr>
          <p:cNvPr id="7" name="Nhóm 83"/>
          <p:cNvGrpSpPr>
            <a:grpSpLocks noChangeAspect="1"/>
          </p:cNvGrpSpPr>
          <p:nvPr/>
        </p:nvGrpSpPr>
        <p:grpSpPr>
          <a:xfrm rot="16200000" flipV="1">
            <a:off x="274315" y="1102310"/>
            <a:ext cx="5053664" cy="4411852"/>
            <a:chOff x="895350" y="3313113"/>
            <a:chExt cx="3613151" cy="2790825"/>
          </a:xfrm>
          <a:solidFill>
            <a:schemeClr val="tx1">
              <a:lumMod val="50000"/>
            </a:schemeClr>
          </a:solidFill>
        </p:grpSpPr>
        <p:sp>
          <p:nvSpPr>
            <p:cNvPr id="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a:defRPr/>
              </a:pPr>
              <a:endParaRPr lang="vi-VN" dirty="0">
                <a:solidFill>
                  <a:srgbClr val="9A5315"/>
                </a:solidFill>
                <a:latin typeface="Arial" pitchFamily="34" charset="0"/>
              </a:endParaRPr>
            </a:p>
          </p:txBody>
        </p:sp>
        <p:sp>
          <p:nvSpPr>
            <p:cNvPr id="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a:defRPr/>
              </a:pPr>
              <a:endParaRPr lang="vi-VN" dirty="0">
                <a:solidFill>
                  <a:srgbClr val="9A5315"/>
                </a:solidFill>
                <a:latin typeface="Arial" pitchFamily="34" charset="0"/>
              </a:endParaRPr>
            </a:p>
          </p:txBody>
        </p:sp>
        <p:sp>
          <p:nvSpPr>
            <p:cNvPr id="1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1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a:defRPr/>
              </a:pPr>
              <a:endParaRPr lang="vi-VN" dirty="0">
                <a:solidFill>
                  <a:srgbClr val="9A5315"/>
                </a:solidFill>
                <a:latin typeface="Arial" pitchFamily="34" charset="0"/>
              </a:endParaRPr>
            </a:p>
          </p:txBody>
        </p:sp>
      </p:grpSp>
      <p:grpSp>
        <p:nvGrpSpPr>
          <p:cNvPr id="20" name="Nhóm 97"/>
          <p:cNvGrpSpPr/>
          <p:nvPr/>
        </p:nvGrpSpPr>
        <p:grpSpPr>
          <a:xfrm>
            <a:off x="5322496" y="319177"/>
            <a:ext cx="3389607" cy="2710838"/>
            <a:chOff x="895350" y="3313113"/>
            <a:chExt cx="3613151" cy="2790825"/>
          </a:xfrm>
          <a:solidFill>
            <a:schemeClr val="tx1">
              <a:lumMod val="50000"/>
            </a:schemeClr>
          </a:solidFill>
        </p:grpSpPr>
        <p:sp>
          <p:nvSpPr>
            <p:cNvPr id="21"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a:defRPr/>
              </a:pPr>
              <a:endParaRPr lang="vi-VN" dirty="0">
                <a:solidFill>
                  <a:srgbClr val="9A5315"/>
                </a:solidFill>
                <a:latin typeface="Arial" pitchFamily="34" charset="0"/>
              </a:endParaRPr>
            </a:p>
          </p:txBody>
        </p:sp>
        <p:sp>
          <p:nvSpPr>
            <p:cNvPr id="22"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3"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a:defRPr/>
              </a:pPr>
              <a:endParaRPr lang="vi-VN" dirty="0">
                <a:solidFill>
                  <a:srgbClr val="9A5315"/>
                </a:solidFill>
                <a:latin typeface="Arial" pitchFamily="34" charset="0"/>
              </a:endParaRPr>
            </a:p>
          </p:txBody>
        </p:sp>
        <p:sp>
          <p:nvSpPr>
            <p:cNvPr id="24"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5"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6"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7"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8"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29"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0"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1"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2"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a:defRPr/>
              </a:pPr>
              <a:endParaRPr lang="vi-VN" dirty="0">
                <a:solidFill>
                  <a:srgbClr val="9A5315"/>
                </a:solidFill>
                <a:latin typeface="Arial" pitchFamily="34" charset="0"/>
              </a:endParaRPr>
            </a:p>
          </p:txBody>
        </p:sp>
      </p:grpSp>
      <p:grpSp>
        <p:nvGrpSpPr>
          <p:cNvPr id="33" name="Nhóm 111"/>
          <p:cNvGrpSpPr/>
          <p:nvPr/>
        </p:nvGrpSpPr>
        <p:grpSpPr>
          <a:xfrm>
            <a:off x="5322496" y="3245640"/>
            <a:ext cx="3389607" cy="2710838"/>
            <a:chOff x="895350" y="3313113"/>
            <a:chExt cx="3613151" cy="2790825"/>
          </a:xfrm>
          <a:solidFill>
            <a:schemeClr val="tx1">
              <a:lumMod val="50000"/>
            </a:schemeClr>
          </a:solidFill>
        </p:grpSpPr>
        <p:sp>
          <p:nvSpPr>
            <p:cNvPr id="34"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a:lstStyle/>
            <a:p>
              <a:pPr>
                <a:defRPr/>
              </a:pPr>
              <a:endParaRPr lang="vi-VN" dirty="0">
                <a:solidFill>
                  <a:srgbClr val="9A5315"/>
                </a:solidFill>
                <a:latin typeface="Arial" pitchFamily="34" charset="0"/>
              </a:endParaRPr>
            </a:p>
          </p:txBody>
        </p:sp>
        <p:sp>
          <p:nvSpPr>
            <p:cNvPr id="35"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6"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a:lstStyle/>
            <a:p>
              <a:pPr>
                <a:defRPr/>
              </a:pPr>
              <a:endParaRPr lang="vi-VN" dirty="0">
                <a:solidFill>
                  <a:srgbClr val="9A5315"/>
                </a:solidFill>
                <a:latin typeface="Arial" pitchFamily="34" charset="0"/>
              </a:endParaRPr>
            </a:p>
          </p:txBody>
        </p:sp>
        <p:sp>
          <p:nvSpPr>
            <p:cNvPr id="37"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8"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39"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0"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1"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2"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3"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4"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a:lstStyle/>
            <a:p>
              <a:pPr>
                <a:defRPr/>
              </a:pPr>
              <a:endParaRPr lang="vi-VN" dirty="0">
                <a:solidFill>
                  <a:srgbClr val="9A5315"/>
                </a:solidFill>
                <a:latin typeface="Arial" pitchFamily="34" charset="0"/>
              </a:endParaRPr>
            </a:p>
          </p:txBody>
        </p:sp>
        <p:sp>
          <p:nvSpPr>
            <p:cNvPr id="45"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a:lstStyle/>
            <a:p>
              <a:pPr>
                <a:defRPr/>
              </a:pPr>
              <a:endParaRPr lang="vi-VN" dirty="0">
                <a:solidFill>
                  <a:srgbClr val="9A5315"/>
                </a:solidFill>
                <a:latin typeface="Arial" pitchFamily="34" charset="0"/>
              </a:endParaRPr>
            </a:p>
          </p:txBody>
        </p:sp>
      </p:grpSp>
      <p:sp>
        <p:nvSpPr>
          <p:cNvPr id="2" name="Tiêu đề 1"/>
          <p:cNvSpPr>
            <a:spLocks noGrp="1"/>
          </p:cNvSpPr>
          <p:nvPr>
            <p:ph type="title"/>
          </p:nvPr>
        </p:nvSpPr>
        <p:spPr>
          <a:xfrm>
            <a:off x="9066215" y="421594"/>
            <a:ext cx="2286000" cy="1885508"/>
          </a:xfrm>
        </p:spPr>
        <p:txBody>
          <a:bodyPr rtlCol="0">
            <a:normAutofit/>
          </a:bodyPr>
          <a:lstStyle>
            <a:lvl1pPr algn="l" rtl="0">
              <a:defRPr sz="2400"/>
            </a:lvl1pPr>
          </a:lstStyle>
          <a:p>
            <a:r>
              <a:rPr lang="vi-VN"/>
              <a:t>Bấm để sửa kiểu tiêu đề Bản cái</a:t>
            </a:r>
            <a:endParaRPr lang="vi-VN" dirty="0"/>
          </a:p>
        </p:txBody>
      </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840795" y="1020193"/>
            <a:ext cx="3886200" cy="4572000"/>
          </a:xfrm>
          <a:solidFill>
            <a:schemeClr val="bg2"/>
          </a:solidFill>
          <a:ln w="38100">
            <a:solidFill>
              <a:schemeClr val="bg1"/>
            </a:solidFill>
          </a:ln>
        </p:spPr>
        <p:txBody>
          <a:bodyPr rtlCol="0">
            <a:normAutofit/>
          </a:bodyPr>
          <a:lstStyle>
            <a:lvl1pPr marL="0" indent="0" algn="ctr" rtl="0">
              <a:buNone/>
              <a:defRPr/>
            </a:lvl1pPr>
          </a:lstStyle>
          <a:p>
            <a:pPr lvl="0"/>
            <a:r>
              <a:rPr lang="vi-VN" noProof="0"/>
              <a:t>Bấm biểu tượng để thêm hình ảnh</a:t>
            </a:r>
            <a:endParaRPr lang="vi-VN" noProof="0" dirty="0"/>
          </a:p>
        </p:txBody>
      </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546787" y="529603"/>
            <a:ext cx="2993367" cy="2305338"/>
          </a:xfrm>
          <a:solidFill>
            <a:schemeClr val="bg2"/>
          </a:solidFill>
          <a:ln w="38100">
            <a:solidFill>
              <a:schemeClr val="bg1"/>
            </a:solidFill>
          </a:ln>
        </p:spPr>
        <p:txBody>
          <a:bodyPr rtlCol="0">
            <a:normAutofit/>
          </a:bodyPr>
          <a:lstStyle>
            <a:lvl1pPr marL="0" indent="0" algn="ctr" rtl="0">
              <a:buNone/>
              <a:defRPr/>
            </a:lvl1pPr>
          </a:lstStyle>
          <a:p>
            <a:pPr lvl="0"/>
            <a:r>
              <a:rPr lang="vi-VN" noProof="0"/>
              <a:t>Bấm biểu tượng để thêm hình ảnh</a:t>
            </a:r>
            <a:endParaRPr lang="vi-VN" noProof="0" dirty="0"/>
          </a:p>
        </p:txBody>
      </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5546787" y="3456066"/>
            <a:ext cx="2993367" cy="2305338"/>
          </a:xfrm>
          <a:solidFill>
            <a:schemeClr val="bg2"/>
          </a:solidFill>
          <a:ln w="38100">
            <a:solidFill>
              <a:schemeClr val="bg1"/>
            </a:solidFill>
          </a:ln>
        </p:spPr>
        <p:txBody>
          <a:bodyPr rtlCol="0">
            <a:normAutofit/>
          </a:bodyPr>
          <a:lstStyle>
            <a:lvl1pPr marL="0" indent="0" algn="ctr" rtl="0">
              <a:buNone/>
              <a:defRPr/>
            </a:lvl1pPr>
          </a:lstStyle>
          <a:p>
            <a:pPr lvl="0"/>
            <a:r>
              <a:rPr lang="vi-VN" noProof="0"/>
              <a:t>Bấm biểu tượng để thêm hình ảnh</a:t>
            </a:r>
            <a:endParaRPr lang="vi-VN" noProof="0" dirty="0"/>
          </a:p>
        </p:txBody>
      </p:sp>
      <p:sp>
        <p:nvSpPr>
          <p:cNvPr id="126" name="Chỗ dành sẵn cho Văn bản 3"/>
          <p:cNvSpPr>
            <a:spLocks noGrp="1"/>
          </p:cNvSpPr>
          <p:nvPr>
            <p:ph type="body" sz="half" idx="21"/>
          </p:nvPr>
        </p:nvSpPr>
        <p:spPr>
          <a:xfrm>
            <a:off x="9066215" y="2484995"/>
            <a:ext cx="2286000" cy="3248729"/>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Chỉnh sửa kiểu văn bản của Bản cái</a:t>
            </a:r>
          </a:p>
        </p:txBody>
      </p:sp>
      <p:sp>
        <p:nvSpPr>
          <p:cNvPr id="46" name="Chỗ dành sẵn cho Số Trang chiếu 7"/>
          <p:cNvSpPr>
            <a:spLocks noGrp="1"/>
          </p:cNvSpPr>
          <p:nvPr>
            <p:ph type="sldNum" sz="quarter" idx="22"/>
          </p:nvPr>
        </p:nvSpPr>
        <p:spPr/>
        <p:txBody>
          <a:bodyPr/>
          <a:lstStyle>
            <a:lvl1pPr eaLnBrk="0" fontAlgn="base" hangingPunct="0">
              <a:spcBef>
                <a:spcPct val="0"/>
              </a:spcBef>
              <a:spcAft>
                <a:spcPct val="0"/>
              </a:spcAft>
              <a:defRPr/>
            </a:lvl1pPr>
          </a:lstStyle>
          <a:p>
            <a:pPr>
              <a:defRPr/>
            </a:pPr>
            <a:fld id="{CB65DC0A-CEEB-4239-9266-6E8FD58BBB9E}" type="slidenum">
              <a:rPr lang="vi-VN"/>
              <a:pPr>
                <a:defRPr/>
              </a:pPr>
              <a:t>‹#›</a:t>
            </a:fld>
            <a:endParaRPr lang="vi-VN" dirty="0"/>
          </a:p>
        </p:txBody>
      </p:sp>
      <p:sp>
        <p:nvSpPr>
          <p:cNvPr id="47" name="Chỗ dành sẵn cho Chân trang 6"/>
          <p:cNvSpPr>
            <a:spLocks noGrp="1"/>
          </p:cNvSpPr>
          <p:nvPr>
            <p:ph type="ftr" sz="quarter" idx="23"/>
          </p:nvPr>
        </p:nvSpPr>
        <p:spPr/>
        <p:txBody>
          <a:bodyPr/>
          <a:lstStyle>
            <a:lvl1pPr eaLnBrk="0" fontAlgn="base" hangingPunct="0">
              <a:spcBef>
                <a:spcPct val="0"/>
              </a:spcBef>
              <a:spcAft>
                <a:spcPct val="0"/>
              </a:spcAft>
              <a:defRPr/>
            </a:lvl1pPr>
          </a:lstStyle>
          <a:p>
            <a:pPr>
              <a:defRPr/>
            </a:pPr>
            <a:endParaRPr lang="vi-VN"/>
          </a:p>
        </p:txBody>
      </p:sp>
      <p:sp>
        <p:nvSpPr>
          <p:cNvPr id="48" name="Chỗ dành sẵn cho Ngày tháng 5"/>
          <p:cNvSpPr>
            <a:spLocks noGrp="1"/>
          </p:cNvSpPr>
          <p:nvPr>
            <p:ph type="dt" sz="half" idx="24"/>
          </p:nvPr>
        </p:nvSpPr>
        <p:spPr/>
        <p:txBody>
          <a:bodyPr/>
          <a:lstStyle>
            <a:lvl1pPr eaLnBrk="0" fontAlgn="base" hangingPunct="0">
              <a:spcBef>
                <a:spcPct val="0"/>
              </a:spcBef>
              <a:spcAft>
                <a:spcPct val="0"/>
              </a:spcAft>
              <a:defRPr/>
            </a:lvl1pPr>
          </a:lstStyle>
          <a:p>
            <a:pPr>
              <a:defRPr/>
            </a:pPr>
            <a:fld id="{EBDDFBB5-FDAC-4F7F-B54B-7C351CDDE2F2}" type="datetime1">
              <a:rPr lang="vi-VN"/>
              <a:pPr>
                <a:defRPr/>
              </a:pPr>
              <a:t>19/10/2021</a:t>
            </a:fld>
            <a:endParaRPr lang="vi-VN" dirty="0"/>
          </a:p>
        </p:txBody>
      </p:sp>
    </p:spTree>
    <p:extLst>
      <p:ext uri="{BB962C8B-B14F-4D97-AF65-F5344CB8AC3E}">
        <p14:creationId xmlns:p14="http://schemas.microsoft.com/office/powerpoint/2010/main" val="216567488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511732" y="1330347"/>
            <a:ext cx="3840480" cy="2103120"/>
          </a:xfrm>
        </p:spPr>
        <p:txBody>
          <a:bodyPr rtlCol="0">
            <a:normAutofit/>
          </a:bodyPr>
          <a:lstStyle>
            <a:lvl1pPr algn="l" rtl="0">
              <a:defRPr sz="3600"/>
            </a:lvl1pPr>
          </a:lstStyle>
          <a:p>
            <a:r>
              <a:rPr lang="vi-VN"/>
              <a:t>Bấm để sửa kiểu tiêu đề Bản cái</a:t>
            </a:r>
            <a:endParaRPr lang="vi-VN" dirty="0"/>
          </a:p>
        </p:txBody>
      </p:sp>
      <p:sp>
        <p:nvSpPr>
          <p:cNvPr id="3" name="Chỗ dành sẵn cho Nội dung 2"/>
          <p:cNvSpPr>
            <a:spLocks noGrp="1"/>
          </p:cNvSpPr>
          <p:nvPr>
            <p:ph idx="1"/>
          </p:nvPr>
        </p:nvSpPr>
        <p:spPr>
          <a:xfrm>
            <a:off x="836615"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vi-VN" dirty="0"/>
          </a:p>
        </p:txBody>
      </p:sp>
      <p:sp>
        <p:nvSpPr>
          <p:cNvPr id="4" name="Chỗ dành sẵn cho Văn bản 3"/>
          <p:cNvSpPr>
            <a:spLocks noGrp="1"/>
          </p:cNvSpPr>
          <p:nvPr>
            <p:ph type="body" sz="half" idx="2"/>
          </p:nvPr>
        </p:nvSpPr>
        <p:spPr>
          <a:xfrm>
            <a:off x="7511732" y="3555535"/>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Chỉnh sửa kiểu văn bản của Bản cái</a:t>
            </a:r>
          </a:p>
        </p:txBody>
      </p:sp>
      <p:sp>
        <p:nvSpPr>
          <p:cNvPr id="5" name="Chỗ dành sẵn cho Số Trang chiếu 6"/>
          <p:cNvSpPr>
            <a:spLocks noGrp="1"/>
          </p:cNvSpPr>
          <p:nvPr>
            <p:ph type="sldNum" sz="quarter" idx="10"/>
          </p:nvPr>
        </p:nvSpPr>
        <p:spPr/>
        <p:txBody>
          <a:bodyPr/>
          <a:lstStyle>
            <a:lvl1pPr algn="l" rtl="0" eaLnBrk="0" fontAlgn="base" hangingPunct="0">
              <a:spcBef>
                <a:spcPct val="0"/>
              </a:spcBef>
              <a:spcAft>
                <a:spcPct val="0"/>
              </a:spcAft>
              <a:defRPr/>
            </a:lvl1pPr>
          </a:lstStyle>
          <a:p>
            <a:pPr>
              <a:defRPr/>
            </a:pPr>
            <a:fld id="{C2879E92-3081-4105-8653-1E2BE538A701}" type="slidenum">
              <a:rPr lang="vi-VN"/>
              <a:pPr>
                <a:defRPr/>
              </a:pPr>
              <a:t>‹#›</a:t>
            </a:fld>
            <a:endParaRPr lang="vi-VN" dirty="0"/>
          </a:p>
        </p:txBody>
      </p:sp>
      <p:sp>
        <p:nvSpPr>
          <p:cNvPr id="6" name="Chỗ dành sẵn cho Chân trang 5"/>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vi-VN"/>
          </a:p>
        </p:txBody>
      </p:sp>
      <p:sp>
        <p:nvSpPr>
          <p:cNvPr id="7" name="Chỗ dành sẵn cho Ngày tháng 4"/>
          <p:cNvSpPr>
            <a:spLocks noGrp="1"/>
          </p:cNvSpPr>
          <p:nvPr>
            <p:ph type="dt" sz="half" idx="12"/>
          </p:nvPr>
        </p:nvSpPr>
        <p:spPr/>
        <p:txBody>
          <a:bodyPr/>
          <a:lstStyle>
            <a:lvl1pPr eaLnBrk="0" fontAlgn="base" hangingPunct="0">
              <a:spcBef>
                <a:spcPct val="0"/>
              </a:spcBef>
              <a:spcAft>
                <a:spcPct val="0"/>
              </a:spcAft>
              <a:defRPr/>
            </a:lvl1pPr>
          </a:lstStyle>
          <a:p>
            <a:pPr>
              <a:defRPr/>
            </a:pPr>
            <a:fld id="{35B3A2D7-C1DC-42A6-BC4B-0C4BF4ACA70B}" type="datetime1">
              <a:rPr lang="vi-VN"/>
              <a:pPr>
                <a:defRPr/>
              </a:pPr>
              <a:t>19/10/2021</a:t>
            </a:fld>
            <a:endParaRPr lang="vi-VN" dirty="0"/>
          </a:p>
        </p:txBody>
      </p:sp>
    </p:spTree>
    <p:extLst>
      <p:ext uri="{BB962C8B-B14F-4D97-AF65-F5344CB8AC3E}">
        <p14:creationId xmlns:p14="http://schemas.microsoft.com/office/powerpoint/2010/main" val="3204483305"/>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grpSp>
        <p:nvGrpSpPr>
          <p:cNvPr id="5" name="Nhóm 7"/>
          <p:cNvGrpSpPr>
            <a:grpSpLocks/>
          </p:cNvGrpSpPr>
          <p:nvPr/>
        </p:nvGrpSpPr>
        <p:grpSpPr bwMode="auto">
          <a:xfrm>
            <a:off x="594785" y="781050"/>
            <a:ext cx="6434667" cy="5054600"/>
            <a:chOff x="5162444" y="781398"/>
            <a:chExt cx="6433398" cy="5053665"/>
          </a:xfrm>
        </p:grpSpPr>
        <p:sp>
          <p:nvSpPr>
            <p:cNvPr id="6" name="Hình tự do 42"/>
            <p:cNvSpPr>
              <a:spLocks/>
            </p:cNvSpPr>
            <p:nvPr/>
          </p:nvSpPr>
          <p:spPr bwMode="auto">
            <a:xfrm rot="16200000" flipV="1">
              <a:off x="3342447" y="3274900"/>
              <a:ext cx="3828342" cy="19046"/>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a:lstStyle/>
            <a:p>
              <a:pPr>
                <a:defRPr/>
              </a:pPr>
              <a:endParaRPr lang="vi-VN" dirty="0">
                <a:solidFill>
                  <a:srgbClr val="9A5315"/>
                </a:solidFill>
                <a:latin typeface="Arial" pitchFamily="34" charset="0"/>
              </a:endParaRPr>
            </a:p>
          </p:txBody>
        </p:sp>
        <p:sp>
          <p:nvSpPr>
            <p:cNvPr id="7" name="Hình tự do 43"/>
            <p:cNvSpPr>
              <a:spLocks/>
            </p:cNvSpPr>
            <p:nvPr/>
          </p:nvSpPr>
          <p:spPr bwMode="auto">
            <a:xfrm rot="16200000" flipV="1">
              <a:off x="9564747" y="3299767"/>
              <a:ext cx="3837865" cy="16930"/>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a:lstStyle/>
            <a:p>
              <a:pPr>
                <a:defRPr/>
              </a:pPr>
              <a:endParaRPr lang="vi-VN" dirty="0">
                <a:solidFill>
                  <a:srgbClr val="9A5315"/>
                </a:solidFill>
                <a:latin typeface="Arial" pitchFamily="34" charset="0"/>
              </a:endParaRPr>
            </a:p>
          </p:txBody>
        </p:sp>
        <p:grpSp>
          <p:nvGrpSpPr>
            <p:cNvPr id="8" name="Nhóm 10"/>
            <p:cNvGrpSpPr>
              <a:grpSpLocks/>
            </p:cNvGrpSpPr>
            <p:nvPr/>
          </p:nvGrpSpPr>
          <p:grpSpPr bwMode="auto">
            <a:xfrm>
              <a:off x="5814205" y="859113"/>
              <a:ext cx="5129146" cy="4880471"/>
              <a:chOff x="7856559" y="859113"/>
              <a:chExt cx="3086791" cy="4880471"/>
            </a:xfrm>
          </p:grpSpPr>
          <p:sp>
            <p:nvSpPr>
              <p:cNvPr id="17" name="Hình tự do 41"/>
              <p:cNvSpPr>
                <a:spLocks/>
              </p:cNvSpPr>
              <p:nvPr/>
            </p:nvSpPr>
            <p:spPr bwMode="auto">
              <a:xfrm rot="16200000" flipV="1">
                <a:off x="9392238" y="4188307"/>
                <a:ext cx="15872" cy="3087178"/>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a:lstStyle/>
              <a:p>
                <a:pPr>
                  <a:defRPr/>
                </a:pPr>
                <a:endParaRPr lang="vi-VN" dirty="0">
                  <a:solidFill>
                    <a:srgbClr val="9A5315"/>
                  </a:solidFill>
                  <a:latin typeface="Arial" pitchFamily="34" charset="0"/>
                </a:endParaRPr>
              </a:p>
            </p:txBody>
          </p:sp>
          <p:sp>
            <p:nvSpPr>
              <p:cNvPr id="18" name="Hình tự do 44"/>
              <p:cNvSpPr>
                <a:spLocks/>
              </p:cNvSpPr>
              <p:nvPr/>
            </p:nvSpPr>
            <p:spPr bwMode="auto">
              <a:xfrm rot="16200000" flipV="1">
                <a:off x="9367717" y="-651959"/>
                <a:ext cx="12698" cy="303496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a:lstStyle/>
              <a:p>
                <a:pPr>
                  <a:defRPr/>
                </a:pPr>
                <a:endParaRPr lang="vi-VN" dirty="0">
                  <a:solidFill>
                    <a:srgbClr val="9A5315"/>
                  </a:solidFill>
                  <a:latin typeface="Arial" pitchFamily="34" charset="0"/>
                </a:endParaRPr>
              </a:p>
            </p:txBody>
          </p:sp>
        </p:grpSp>
        <p:sp>
          <p:nvSpPr>
            <p:cNvPr id="9" name="Hình tự do 45"/>
            <p:cNvSpPr>
              <a:spLocks noEditPoints="1"/>
            </p:cNvSpPr>
            <p:nvPr/>
          </p:nvSpPr>
          <p:spPr bwMode="auto">
            <a:xfrm rot="16200000" flipV="1">
              <a:off x="5185984" y="5322663"/>
              <a:ext cx="477750" cy="524830"/>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a:lstStyle/>
            <a:p>
              <a:pPr>
                <a:defRPr/>
              </a:pPr>
              <a:endParaRPr lang="vi-VN" dirty="0">
                <a:solidFill>
                  <a:srgbClr val="9A5315"/>
                </a:solidFill>
                <a:latin typeface="Arial" pitchFamily="34" charset="0"/>
              </a:endParaRPr>
            </a:p>
          </p:txBody>
        </p:sp>
        <p:sp>
          <p:nvSpPr>
            <p:cNvPr id="10" name="Hình tự do 46"/>
            <p:cNvSpPr>
              <a:spLocks noEditPoints="1"/>
            </p:cNvSpPr>
            <p:nvPr/>
          </p:nvSpPr>
          <p:spPr bwMode="auto">
            <a:xfrm rot="16200000" flipV="1">
              <a:off x="5196566" y="5324250"/>
              <a:ext cx="477749" cy="512132"/>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a:lstStyle/>
            <a:p>
              <a:pPr>
                <a:defRPr/>
              </a:pPr>
              <a:endParaRPr lang="vi-VN" dirty="0">
                <a:solidFill>
                  <a:srgbClr val="9A5315"/>
                </a:solidFill>
                <a:latin typeface="Arial" pitchFamily="34" charset="0"/>
              </a:endParaRPr>
            </a:p>
          </p:txBody>
        </p:sp>
        <p:sp>
          <p:nvSpPr>
            <p:cNvPr id="11" name="Hình tự do 47"/>
            <p:cNvSpPr>
              <a:spLocks noEditPoints="1"/>
            </p:cNvSpPr>
            <p:nvPr/>
          </p:nvSpPr>
          <p:spPr bwMode="auto">
            <a:xfrm rot="16200000" flipV="1">
              <a:off x="11077358" y="5320811"/>
              <a:ext cx="507906" cy="520597"/>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a:lstStyle/>
            <a:p>
              <a:pPr>
                <a:defRPr/>
              </a:pPr>
              <a:endParaRPr lang="vi-VN" dirty="0">
                <a:solidFill>
                  <a:srgbClr val="9A5315"/>
                </a:solidFill>
                <a:latin typeface="Arial" pitchFamily="34" charset="0"/>
              </a:endParaRPr>
            </a:p>
          </p:txBody>
        </p:sp>
        <p:sp>
          <p:nvSpPr>
            <p:cNvPr id="12" name="Hình tự do 48"/>
            <p:cNvSpPr>
              <a:spLocks noEditPoints="1"/>
            </p:cNvSpPr>
            <p:nvPr/>
          </p:nvSpPr>
          <p:spPr bwMode="auto">
            <a:xfrm rot="16200000" flipV="1">
              <a:off x="11092436" y="5320547"/>
              <a:ext cx="471401" cy="535412"/>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a:lstStyle/>
            <a:p>
              <a:pPr>
                <a:defRPr/>
              </a:pPr>
              <a:endParaRPr lang="vi-VN" dirty="0">
                <a:solidFill>
                  <a:srgbClr val="9A5315"/>
                </a:solidFill>
                <a:latin typeface="Arial" pitchFamily="34" charset="0"/>
              </a:endParaRPr>
            </a:p>
          </p:txBody>
        </p:sp>
        <p:sp>
          <p:nvSpPr>
            <p:cNvPr id="13" name="Hình tự do 49"/>
            <p:cNvSpPr>
              <a:spLocks noEditPoints="1"/>
            </p:cNvSpPr>
            <p:nvPr/>
          </p:nvSpPr>
          <p:spPr bwMode="auto">
            <a:xfrm rot="16200000" flipV="1">
              <a:off x="11051697" y="772143"/>
              <a:ext cx="468226" cy="518482"/>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a:lstStyle/>
            <a:p>
              <a:pPr>
                <a:defRPr/>
              </a:pPr>
              <a:endParaRPr lang="vi-VN" dirty="0">
                <a:solidFill>
                  <a:srgbClr val="9A5315"/>
                </a:solidFill>
                <a:latin typeface="Arial" pitchFamily="34" charset="0"/>
              </a:endParaRPr>
            </a:p>
          </p:txBody>
        </p:sp>
        <p:sp>
          <p:nvSpPr>
            <p:cNvPr id="14" name="Hình tự do 50"/>
            <p:cNvSpPr>
              <a:spLocks noEditPoints="1"/>
            </p:cNvSpPr>
            <p:nvPr/>
          </p:nvSpPr>
          <p:spPr bwMode="auto">
            <a:xfrm rot="16200000" flipV="1">
              <a:off x="11044291" y="785899"/>
              <a:ext cx="468226" cy="4909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a:lstStyle/>
            <a:p>
              <a:pPr>
                <a:defRPr/>
              </a:pPr>
              <a:endParaRPr lang="vi-VN" dirty="0">
                <a:solidFill>
                  <a:srgbClr val="9A5315"/>
                </a:solidFill>
                <a:latin typeface="Arial" pitchFamily="34" charset="0"/>
              </a:endParaRPr>
            </a:p>
          </p:txBody>
        </p:sp>
        <p:sp>
          <p:nvSpPr>
            <p:cNvPr id="15" name="Hình tự do 51"/>
            <p:cNvSpPr>
              <a:spLocks noEditPoints="1"/>
            </p:cNvSpPr>
            <p:nvPr/>
          </p:nvSpPr>
          <p:spPr bwMode="auto">
            <a:xfrm rot="16200000" flipV="1">
              <a:off x="5233070" y="721352"/>
              <a:ext cx="423785" cy="543877"/>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a:lstStyle/>
            <a:p>
              <a:pPr>
                <a:defRPr/>
              </a:pPr>
              <a:endParaRPr lang="vi-VN" dirty="0">
                <a:solidFill>
                  <a:srgbClr val="9A5315"/>
                </a:solidFill>
                <a:latin typeface="Arial" pitchFamily="34" charset="0"/>
              </a:endParaRPr>
            </a:p>
          </p:txBody>
        </p:sp>
        <p:sp>
          <p:nvSpPr>
            <p:cNvPr id="16" name="Hình tự do 52"/>
            <p:cNvSpPr>
              <a:spLocks noEditPoints="1"/>
            </p:cNvSpPr>
            <p:nvPr/>
          </p:nvSpPr>
          <p:spPr bwMode="auto">
            <a:xfrm rot="16200000" flipV="1">
              <a:off x="5242328" y="750186"/>
              <a:ext cx="428546" cy="49097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a:lstStyle/>
            <a:p>
              <a:pPr>
                <a:defRPr/>
              </a:pPr>
              <a:endParaRPr lang="vi-VN" dirty="0">
                <a:solidFill>
                  <a:srgbClr val="9A5315"/>
                </a:solidFill>
                <a:latin typeface="Arial" pitchFamily="34" charset="0"/>
              </a:endParaRPr>
            </a:p>
          </p:txBody>
        </p:sp>
      </p:grpSp>
      <p:sp>
        <p:nvSpPr>
          <p:cNvPr id="2" name="Tiêu đề 1"/>
          <p:cNvSpPr>
            <a:spLocks noGrp="1"/>
          </p:cNvSpPr>
          <p:nvPr>
            <p:ph type="title"/>
          </p:nvPr>
        </p:nvSpPr>
        <p:spPr>
          <a:xfrm>
            <a:off x="7492891" y="1330347"/>
            <a:ext cx="3840480" cy="2103120"/>
          </a:xfrm>
        </p:spPr>
        <p:txBody>
          <a:bodyPr rtlCol="0">
            <a:normAutofit/>
          </a:bodyPr>
          <a:lstStyle>
            <a:lvl1pPr algn="l" rtl="0">
              <a:defRPr sz="3600"/>
            </a:lvl1pPr>
          </a:lstStyle>
          <a:p>
            <a:r>
              <a:rPr lang="vi-VN"/>
              <a:t>Bấm để sửa kiểu tiêu đề Bản cái</a:t>
            </a:r>
            <a:endParaRPr lang="vi-VN" dirty="0"/>
          </a:p>
        </p:txBody>
      </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normAutofit/>
          </a:bodyPr>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lvl="0"/>
            <a:r>
              <a:rPr lang="vi-VN" noProof="0"/>
              <a:t>Bấm biểu tượng để thêm hình ảnh</a:t>
            </a:r>
            <a:endParaRPr lang="vi-VN" noProof="0" dirty="0"/>
          </a:p>
        </p:txBody>
      </p:sp>
      <p:sp>
        <p:nvSpPr>
          <p:cNvPr id="4" name="Chỗ dành sẵn cho Văn bản 3"/>
          <p:cNvSpPr>
            <a:spLocks noGrp="1"/>
          </p:cNvSpPr>
          <p:nvPr>
            <p:ph type="body" sz="half" idx="2"/>
          </p:nvPr>
        </p:nvSpPr>
        <p:spPr>
          <a:xfrm>
            <a:off x="7492891" y="3555533"/>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a:t>Chỉnh sửa kiểu văn bản của Bản cái</a:t>
            </a:r>
          </a:p>
        </p:txBody>
      </p:sp>
      <p:sp>
        <p:nvSpPr>
          <p:cNvPr id="19" name="Chỗ dành sẵn cho Số Trang chiếu 6"/>
          <p:cNvSpPr>
            <a:spLocks noGrp="1"/>
          </p:cNvSpPr>
          <p:nvPr>
            <p:ph type="sldNum" sz="quarter" idx="10"/>
          </p:nvPr>
        </p:nvSpPr>
        <p:spPr/>
        <p:txBody>
          <a:bodyPr/>
          <a:lstStyle>
            <a:lvl1pPr eaLnBrk="0" fontAlgn="base" hangingPunct="0">
              <a:spcBef>
                <a:spcPct val="0"/>
              </a:spcBef>
              <a:spcAft>
                <a:spcPct val="0"/>
              </a:spcAft>
              <a:defRPr/>
            </a:lvl1pPr>
          </a:lstStyle>
          <a:p>
            <a:pPr>
              <a:defRPr/>
            </a:pPr>
            <a:fld id="{4CB37435-5A09-426C-B3A2-1E7C33A011D1}" type="slidenum">
              <a:rPr lang="vi-VN"/>
              <a:pPr>
                <a:defRPr/>
              </a:pPr>
              <a:t>‹#›</a:t>
            </a:fld>
            <a:endParaRPr lang="vi-VN" dirty="0"/>
          </a:p>
        </p:txBody>
      </p:sp>
      <p:sp>
        <p:nvSpPr>
          <p:cNvPr id="20" name="Chỗ dành sẵn cho Chân trang 5"/>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vi-VN"/>
          </a:p>
        </p:txBody>
      </p:sp>
      <p:sp>
        <p:nvSpPr>
          <p:cNvPr id="21" name="Chỗ dành sẵn cho Ngày tháng 4"/>
          <p:cNvSpPr>
            <a:spLocks noGrp="1"/>
          </p:cNvSpPr>
          <p:nvPr>
            <p:ph type="dt" sz="half" idx="12"/>
          </p:nvPr>
        </p:nvSpPr>
        <p:spPr/>
        <p:txBody>
          <a:bodyPr/>
          <a:lstStyle>
            <a:lvl1pPr eaLnBrk="0" fontAlgn="base" hangingPunct="0">
              <a:spcBef>
                <a:spcPct val="0"/>
              </a:spcBef>
              <a:spcAft>
                <a:spcPct val="0"/>
              </a:spcAft>
              <a:defRPr/>
            </a:lvl1pPr>
          </a:lstStyle>
          <a:p>
            <a:pPr>
              <a:defRPr/>
            </a:pPr>
            <a:fld id="{CFFCD479-99F7-4854-8A0B-DC3BB348D83E}" type="datetime1">
              <a:rPr lang="vi-VN"/>
              <a:pPr>
                <a:defRPr/>
              </a:pPr>
              <a:t>19/10/2021</a:t>
            </a:fld>
            <a:endParaRPr lang="vi-VN" dirty="0"/>
          </a:p>
        </p:txBody>
      </p:sp>
    </p:spTree>
    <p:extLst>
      <p:ext uri="{BB962C8B-B14F-4D97-AF65-F5344CB8AC3E}">
        <p14:creationId xmlns:p14="http://schemas.microsoft.com/office/powerpoint/2010/main" val="2131588465"/>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r>
              <a:rPr lang="vi-VN"/>
              <a:t>Bấm để sửa kiểu tiêu đề Bản cái</a:t>
            </a:r>
            <a:endParaRPr lang="vi-VN" dirty="0"/>
          </a:p>
        </p:txBody>
      </p:sp>
      <p:sp>
        <p:nvSpPr>
          <p:cNvPr id="3" name="Chỗ dành sẵn cho Văn bản Dọc 2"/>
          <p:cNvSpPr>
            <a:spLocks noGrp="1"/>
          </p:cNvSpPr>
          <p:nvPr>
            <p:ph type="body" orient="vert" idx="1"/>
          </p:nvPr>
        </p:nvSpPr>
        <p:spPr/>
        <p:txBody>
          <a:bodyPr vert="eaVert" rtlCol="0"/>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vi-VN" dirty="0"/>
          </a:p>
        </p:txBody>
      </p:sp>
      <p:sp>
        <p:nvSpPr>
          <p:cNvPr id="4" name="Chỗ dành sẵn cho Số Trang chiếu 5"/>
          <p:cNvSpPr>
            <a:spLocks noGrp="1"/>
          </p:cNvSpPr>
          <p:nvPr>
            <p:ph type="sldNum" sz="quarter" idx="10"/>
          </p:nvPr>
        </p:nvSpPr>
        <p:spPr/>
        <p:txBody>
          <a:bodyPr/>
          <a:lstStyle>
            <a:lvl1pPr eaLnBrk="0" fontAlgn="base" hangingPunct="0">
              <a:spcBef>
                <a:spcPct val="0"/>
              </a:spcBef>
              <a:spcAft>
                <a:spcPct val="0"/>
              </a:spcAft>
              <a:defRPr/>
            </a:lvl1pPr>
          </a:lstStyle>
          <a:p>
            <a:pPr>
              <a:defRPr/>
            </a:pPr>
            <a:fld id="{827F8ECB-5CBD-4167-B9E0-05931E76982F}" type="slidenum">
              <a:rPr lang="vi-VN"/>
              <a:pPr>
                <a:defRPr/>
              </a:pPr>
              <a:t>‹#›</a:t>
            </a:fld>
            <a:endParaRPr lang="vi-VN" dirty="0"/>
          </a:p>
        </p:txBody>
      </p:sp>
      <p:sp>
        <p:nvSpPr>
          <p:cNvPr id="5" name="Chỗ dành sẵn cho Chân trang 4"/>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vi-VN"/>
          </a:p>
        </p:txBody>
      </p:sp>
      <p:sp>
        <p:nvSpPr>
          <p:cNvPr id="6" name="Chỗ dành sẵn cho Ngày tháng 3"/>
          <p:cNvSpPr>
            <a:spLocks noGrp="1"/>
          </p:cNvSpPr>
          <p:nvPr>
            <p:ph type="dt" sz="half" idx="12"/>
          </p:nvPr>
        </p:nvSpPr>
        <p:spPr/>
        <p:txBody>
          <a:bodyPr/>
          <a:lstStyle>
            <a:lvl1pPr eaLnBrk="0" fontAlgn="base" hangingPunct="0">
              <a:spcBef>
                <a:spcPct val="0"/>
              </a:spcBef>
              <a:spcAft>
                <a:spcPct val="0"/>
              </a:spcAft>
              <a:defRPr/>
            </a:lvl1pPr>
          </a:lstStyle>
          <a:p>
            <a:pPr>
              <a:defRPr/>
            </a:pPr>
            <a:fld id="{BC8FA627-58BF-4772-A4BC-C025BA8A876D}" type="datetime1">
              <a:rPr lang="vi-VN"/>
              <a:pPr>
                <a:defRPr/>
              </a:pPr>
              <a:t>19/10/2021</a:t>
            </a:fld>
            <a:endParaRPr lang="vi-VN" dirty="0"/>
          </a:p>
        </p:txBody>
      </p:sp>
    </p:spTree>
    <p:extLst>
      <p:ext uri="{BB962C8B-B14F-4D97-AF65-F5344CB8AC3E}">
        <p14:creationId xmlns:p14="http://schemas.microsoft.com/office/powerpoint/2010/main" val="3785553787"/>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1_Tiêu đề và Văn bản Dọc">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9624269" y="304800"/>
            <a:ext cx="1729531" cy="5676900"/>
          </a:xfrm>
        </p:spPr>
        <p:txBody>
          <a:bodyPr vert="eaVert" rtlCol="0"/>
          <a:lstStyle>
            <a:lvl1pPr rtl="0">
              <a:defRPr/>
            </a:lvl1pPr>
          </a:lstStyle>
          <a:p>
            <a:r>
              <a:rPr lang="vi-VN"/>
              <a:t>Bấm để sửa kiểu tiêu đề Bản cái</a:t>
            </a:r>
            <a:endParaRPr lang="vi-VN" dirty="0"/>
          </a:p>
        </p:txBody>
      </p:sp>
      <p:sp>
        <p:nvSpPr>
          <p:cNvPr id="3" name="Chỗ dành sẵn cho Văn bản Dọc 2"/>
          <p:cNvSpPr>
            <a:spLocks noGrp="1"/>
          </p:cNvSpPr>
          <p:nvPr>
            <p:ph type="body" orient="vert" idx="1"/>
          </p:nvPr>
        </p:nvSpPr>
        <p:spPr>
          <a:xfrm>
            <a:off x="838207" y="304800"/>
            <a:ext cx="8633671" cy="5676900"/>
          </a:xfrm>
        </p:spPr>
        <p:txBody>
          <a:bodyPr vert="eaVert" rtlCol="0"/>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vi-VN" dirty="0"/>
          </a:p>
        </p:txBody>
      </p:sp>
      <p:sp>
        <p:nvSpPr>
          <p:cNvPr id="4" name="Chỗ dành sẵn cho Số Trang chiếu 5"/>
          <p:cNvSpPr>
            <a:spLocks noGrp="1"/>
          </p:cNvSpPr>
          <p:nvPr>
            <p:ph type="sldNum" sz="quarter" idx="10"/>
          </p:nvPr>
        </p:nvSpPr>
        <p:spPr/>
        <p:txBody>
          <a:bodyPr/>
          <a:lstStyle>
            <a:lvl1pPr eaLnBrk="0" fontAlgn="base" hangingPunct="0">
              <a:spcBef>
                <a:spcPct val="0"/>
              </a:spcBef>
              <a:spcAft>
                <a:spcPct val="0"/>
              </a:spcAft>
              <a:defRPr/>
            </a:lvl1pPr>
          </a:lstStyle>
          <a:p>
            <a:pPr>
              <a:defRPr/>
            </a:pPr>
            <a:fld id="{D6050F2F-2340-41E4-A04C-89B446A3EB2C}" type="slidenum">
              <a:rPr lang="vi-VN"/>
              <a:pPr>
                <a:defRPr/>
              </a:pPr>
              <a:t>‹#›</a:t>
            </a:fld>
            <a:endParaRPr lang="vi-VN" dirty="0"/>
          </a:p>
        </p:txBody>
      </p:sp>
      <p:sp>
        <p:nvSpPr>
          <p:cNvPr id="5" name="Chỗ dành sẵn cho Chân trang 4"/>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vi-VN"/>
          </a:p>
        </p:txBody>
      </p:sp>
      <p:sp>
        <p:nvSpPr>
          <p:cNvPr id="6" name="Chỗ dành sẵn cho Ngày tháng 3"/>
          <p:cNvSpPr>
            <a:spLocks noGrp="1"/>
          </p:cNvSpPr>
          <p:nvPr>
            <p:ph type="dt" sz="half" idx="12"/>
          </p:nvPr>
        </p:nvSpPr>
        <p:spPr/>
        <p:txBody>
          <a:bodyPr/>
          <a:lstStyle>
            <a:lvl1pPr eaLnBrk="0" fontAlgn="base" hangingPunct="0">
              <a:spcBef>
                <a:spcPct val="0"/>
              </a:spcBef>
              <a:spcAft>
                <a:spcPct val="0"/>
              </a:spcAft>
              <a:defRPr/>
            </a:lvl1pPr>
          </a:lstStyle>
          <a:p>
            <a:pPr>
              <a:defRPr/>
            </a:pPr>
            <a:fld id="{8DE1BE44-7AA9-43F4-8932-79A4C0FAA099}" type="datetime1">
              <a:rPr lang="vi-VN"/>
              <a:pPr>
                <a:defRPr/>
              </a:pPr>
              <a:t>19/10/2021</a:t>
            </a:fld>
            <a:endParaRPr lang="vi-VN" dirty="0"/>
          </a:p>
        </p:txBody>
      </p:sp>
    </p:spTree>
    <p:extLst>
      <p:ext uri="{BB962C8B-B14F-4D97-AF65-F5344CB8AC3E}">
        <p14:creationId xmlns:p14="http://schemas.microsoft.com/office/powerpoint/2010/main" val="3392410291"/>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eaLnBrk="0" fontAlgn="base" hangingPunct="0">
              <a:spcBef>
                <a:spcPct val="0"/>
              </a:spcBef>
              <a:spcAft>
                <a:spcPct val="0"/>
              </a:spcAft>
              <a:defRPr/>
            </a:lvl1pPr>
          </a:lstStyle>
          <a:p>
            <a:pPr>
              <a:defRPr/>
            </a:pPr>
            <a:endParaRPr lang="en-US"/>
          </a:p>
        </p:txBody>
      </p:sp>
      <p:sp>
        <p:nvSpPr>
          <p:cNvPr id="7" name="Rectangle 6"/>
          <p:cNvSpPr>
            <a:spLocks noGrp="1" noChangeArrowheads="1"/>
          </p:cNvSpPr>
          <p:nvPr>
            <p:ph type="ftr" sz="quarter" idx="11"/>
          </p:nvPr>
        </p:nvSpPr>
        <p:spPr/>
        <p:txBody>
          <a:bodyPr/>
          <a:lstStyle>
            <a:lvl1pPr eaLnBrk="0" fontAlgn="base" hangingPunct="0">
              <a:spcBef>
                <a:spcPct val="0"/>
              </a:spcBef>
              <a:spcAft>
                <a:spcPct val="0"/>
              </a:spcAft>
              <a:defRPr/>
            </a:lvl1pPr>
          </a:lstStyle>
          <a:p>
            <a:pPr>
              <a:defRPr/>
            </a:pPr>
            <a:endParaRPr lang="en-US"/>
          </a:p>
        </p:txBody>
      </p:sp>
      <p:sp>
        <p:nvSpPr>
          <p:cNvPr id="8" name="Rectangle 7"/>
          <p:cNvSpPr>
            <a:spLocks noGrp="1" noChangeArrowheads="1"/>
          </p:cNvSpPr>
          <p:nvPr>
            <p:ph type="sldNum" sz="quarter" idx="12"/>
          </p:nvPr>
        </p:nvSpPr>
        <p:spPr/>
        <p:txBody>
          <a:bodyPr/>
          <a:lstStyle>
            <a:lvl1pPr eaLnBrk="0" fontAlgn="base" hangingPunct="0">
              <a:spcBef>
                <a:spcPct val="0"/>
              </a:spcBef>
              <a:spcAft>
                <a:spcPct val="0"/>
              </a:spcAft>
              <a:defRPr/>
            </a:lvl1pPr>
          </a:lstStyle>
          <a:p>
            <a:pPr>
              <a:defRPr/>
            </a:pPr>
            <a:fld id="{9F75C959-A8BD-4DAB-B14C-2C0B7CED5AE3}" type="slidenum">
              <a:rPr lang="en-US" altLang="en-US"/>
              <a:pPr>
                <a:defRPr/>
              </a:pPr>
              <a:t>‹#›</a:t>
            </a:fld>
            <a:endParaRPr lang="en-US" altLang="en-US"/>
          </a:p>
        </p:txBody>
      </p:sp>
    </p:spTree>
    <p:extLst>
      <p:ext uri="{BB962C8B-B14F-4D97-AF65-F5344CB8AC3E}">
        <p14:creationId xmlns:p14="http://schemas.microsoft.com/office/powerpoint/2010/main" val="130736507"/>
      </p:ext>
    </p:extLst>
  </p:cSld>
  <p:clrMapOvr>
    <a:masterClrMapping/>
  </p:clrMapOvr>
  <p:transition>
    <p:push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ext Placeholder 2"/>
          <p:cNvSpPr>
            <a:spLocks noGrp="1"/>
          </p:cNvSpPr>
          <p:nvPr>
            <p:ph type="body" sz="half" idx="1"/>
          </p:nvPr>
        </p:nvSpPr>
        <p:spPr>
          <a:xfrm>
            <a:off x="755651" y="1752600"/>
            <a:ext cx="523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1251" y="17526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1251" y="39624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eaLnBrk="0" fontAlgn="base" hangingPunct="0">
              <a:spcBef>
                <a:spcPct val="0"/>
              </a:spcBef>
              <a:spcAft>
                <a:spcPct val="0"/>
              </a:spcAft>
              <a:defRPr/>
            </a:lvl1pPr>
          </a:lstStyle>
          <a:p>
            <a:pPr>
              <a:defRPr/>
            </a:pPr>
            <a:endParaRPr lang="en-US"/>
          </a:p>
        </p:txBody>
      </p:sp>
      <p:sp>
        <p:nvSpPr>
          <p:cNvPr id="7" name="Footer Placeholder 4"/>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en-US"/>
          </a:p>
        </p:txBody>
      </p:sp>
      <p:sp>
        <p:nvSpPr>
          <p:cNvPr id="8" name="Slide Number Placeholder 5"/>
          <p:cNvSpPr>
            <a:spLocks noGrp="1"/>
          </p:cNvSpPr>
          <p:nvPr>
            <p:ph type="sldNum" sz="quarter" idx="12"/>
          </p:nvPr>
        </p:nvSpPr>
        <p:spPr/>
        <p:txBody>
          <a:bodyPr/>
          <a:lstStyle>
            <a:lvl1pPr eaLnBrk="0" fontAlgn="base" hangingPunct="0">
              <a:spcBef>
                <a:spcPct val="0"/>
              </a:spcBef>
              <a:spcAft>
                <a:spcPct val="0"/>
              </a:spcAft>
              <a:defRPr/>
            </a:lvl1pPr>
          </a:lstStyle>
          <a:p>
            <a:pPr>
              <a:defRPr/>
            </a:pPr>
            <a:fld id="{69724BC8-13D4-4E4E-95B0-A0640D42DCD0}" type="slidenum">
              <a:rPr lang="en-US" altLang="en-US"/>
              <a:pPr>
                <a:defRPr/>
              </a:pPr>
              <a:t>‹#›</a:t>
            </a:fld>
            <a:endParaRPr lang="en-US" altLang="en-US"/>
          </a:p>
        </p:txBody>
      </p:sp>
    </p:spTree>
    <p:extLst>
      <p:ext uri="{BB962C8B-B14F-4D97-AF65-F5344CB8AC3E}">
        <p14:creationId xmlns:p14="http://schemas.microsoft.com/office/powerpoint/2010/main" val="862645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7C9FC0-D0F1-4865-AB7D-F13D60DCDAB4}"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9F2A38-42E2-4E5E-AAE4-259A3B363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627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54E366-0BCD-4F73-BAA0-D8808E533C17}" type="datetimeFigureOut">
              <a:rPr lang="en-US" smtClean="0"/>
              <a:t>19/10/2021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4093373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7C9FC0-D0F1-4865-AB7D-F13D60DCDAB4}"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9F2A38-42E2-4E5E-AAE4-259A3B363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996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7C9FC0-D0F1-4865-AB7D-F13D60DCDAB4}"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9F2A38-42E2-4E5E-AAE4-259A3B363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993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7C9FC0-D0F1-4865-AB7D-F13D60DCDAB4}" type="datetimeFigureOut">
              <a:rPr lang="en-US" smtClean="0">
                <a:solidFill>
                  <a:prstClr val="black">
                    <a:tint val="75000"/>
                  </a:prstClr>
                </a:solidFill>
              </a:rPr>
              <a:pPr/>
              <a:t>19/10/2021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9F2A38-42E2-4E5E-AAE4-259A3B363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543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7C9FC0-D0F1-4865-AB7D-F13D60DCDAB4}" type="datetimeFigureOut">
              <a:rPr lang="en-US" smtClean="0">
                <a:solidFill>
                  <a:prstClr val="black">
                    <a:tint val="75000"/>
                  </a:prstClr>
                </a:solidFill>
              </a:rPr>
              <a:pPr/>
              <a:t>19/10/2021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9F2A38-42E2-4E5E-AAE4-259A3B363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913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7C9FC0-D0F1-4865-AB7D-F13D60DCDAB4}" type="datetimeFigureOut">
              <a:rPr lang="en-US" smtClean="0">
                <a:solidFill>
                  <a:prstClr val="black">
                    <a:tint val="75000"/>
                  </a:prstClr>
                </a:solidFill>
              </a:rPr>
              <a:pPr/>
              <a:t>19/10/2021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9F2A38-42E2-4E5E-AAE4-259A3B363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619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C9FC0-D0F1-4865-AB7D-F13D60DCDAB4}" type="datetimeFigureOut">
              <a:rPr lang="en-US" smtClean="0">
                <a:solidFill>
                  <a:prstClr val="black">
                    <a:tint val="75000"/>
                  </a:prstClr>
                </a:solidFill>
              </a:rPr>
              <a:pPr/>
              <a:t>19/10/2021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9F2A38-42E2-4E5E-AAE4-259A3B363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1081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7C9FC0-D0F1-4865-AB7D-F13D60DCDAB4}" type="datetimeFigureOut">
              <a:rPr lang="en-US" smtClean="0">
                <a:solidFill>
                  <a:prstClr val="black">
                    <a:tint val="75000"/>
                  </a:prstClr>
                </a:solidFill>
              </a:rPr>
              <a:pPr/>
              <a:t>19/10/2021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9F2A38-42E2-4E5E-AAE4-259A3B363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724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7C9FC0-D0F1-4865-AB7D-F13D60DCDAB4}" type="datetimeFigureOut">
              <a:rPr lang="en-US" smtClean="0">
                <a:solidFill>
                  <a:prstClr val="black">
                    <a:tint val="75000"/>
                  </a:prstClr>
                </a:solidFill>
              </a:rPr>
              <a:pPr/>
              <a:t>19/10/2021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9F2A38-42E2-4E5E-AAE4-259A3B363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490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7C9FC0-D0F1-4865-AB7D-F13D60DCDAB4}"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9F2A38-42E2-4E5E-AAE4-259A3B363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101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7C9FC0-D0F1-4865-AB7D-F13D60DCDAB4}"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9F2A38-42E2-4E5E-AAE4-259A3B363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16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54E366-0BCD-4F73-BAA0-D8808E533C17}" type="datetimeFigureOut">
              <a:rPr lang="en-US" smtClean="0"/>
              <a:t>19/10/2021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1338838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070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172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978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235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791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634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4538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22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063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61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54E366-0BCD-4F73-BAA0-D8808E533C17}" type="datetimeFigureOut">
              <a:rPr lang="en-US" smtClean="0"/>
              <a:t>19/10/2021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38378840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5038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421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905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8045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222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1029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634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0468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424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928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54E366-0BCD-4F73-BAA0-D8808E533C17}" type="datetimeFigureOut">
              <a:rPr lang="en-US" smtClean="0"/>
              <a:t>19/10/2021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31573418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880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7177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4265613" y="1752600"/>
            <a:ext cx="6858003" cy="1828800"/>
          </a:xfrm>
        </p:spPr>
        <p:txBody>
          <a:bodyPr rtlCol="0" anchor="b">
            <a:normAutofit/>
          </a:bodyPr>
          <a:lstStyle>
            <a:lvl1pPr algn="l" rtl="0">
              <a:defRPr sz="5400"/>
            </a:lvl1pPr>
          </a:lstStyle>
          <a:p>
            <a:pPr rtl="0"/>
            <a:r>
              <a:rPr lang="vi-VN"/>
              <a:t>Bấm để sửa kiểu tiêu đề Bản cái</a:t>
            </a:r>
            <a:endParaRPr lang="vi-VN" dirty="0"/>
          </a:p>
        </p:txBody>
      </p:sp>
      <p:sp>
        <p:nvSpPr>
          <p:cNvPr id="3" name="Phụ đề 2"/>
          <p:cNvSpPr>
            <a:spLocks noGrp="1"/>
          </p:cNvSpPr>
          <p:nvPr>
            <p:ph type="subTitle" idx="1" hasCustomPrompt="1"/>
          </p:nvPr>
        </p:nvSpPr>
        <p:spPr>
          <a:xfrm>
            <a:off x="4265609" y="3733800"/>
            <a:ext cx="6858003"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vi-VN" dirty="0"/>
              <a:t>Bấm &amp; sửa kiểu phụ đề của Bản chính</a:t>
            </a:r>
          </a:p>
        </p:txBody>
      </p:sp>
    </p:spTree>
    <p:extLst>
      <p:ext uri="{BB962C8B-B14F-4D97-AF65-F5344CB8AC3E}">
        <p14:creationId xmlns:p14="http://schemas.microsoft.com/office/powerpoint/2010/main" val="418638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Nội dung 2"/>
          <p:cNvSpPr>
            <a:spLocks noGrp="1"/>
          </p:cNvSpPr>
          <p:nvPr>
            <p:ph idx="1"/>
          </p:nvPr>
        </p:nvSpPr>
        <p:spPr/>
        <p:txBody>
          <a:bodyPr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6" name="Chỗ dành sẵn cho Số Trang chiếu 5"/>
          <p:cNvSpPr>
            <a:spLocks noGrp="1"/>
          </p:cNvSpPr>
          <p:nvPr>
            <p:ph type="sldNum" sz="quarter" idx="12"/>
          </p:nvPr>
        </p:nvSpPr>
        <p:spPr/>
        <p:txBody>
          <a:bodyPr rtlCol="0"/>
          <a:lstStyle/>
          <a:p>
            <a:fld id="{022B156B-59AE-415F-B24B-8756D48BB977}" type="slidenum">
              <a:rPr lang="vi-VN">
                <a:solidFill>
                  <a:srgbClr val="9A5315"/>
                </a:solidFill>
              </a:rPr>
              <a:pPr/>
              <a:t>‹#›</a:t>
            </a:fld>
            <a:endParaRPr lang="vi-VN" dirty="0">
              <a:solidFill>
                <a:srgbClr val="9A5315"/>
              </a:solidFill>
            </a:endParaRPr>
          </a:p>
        </p:txBody>
      </p:sp>
      <p:sp>
        <p:nvSpPr>
          <p:cNvPr id="5" name="Chỗ dành sẵn cho Chân trang 4"/>
          <p:cNvSpPr>
            <a:spLocks noGrp="1"/>
          </p:cNvSpPr>
          <p:nvPr>
            <p:ph type="ftr" sz="quarter" idx="11"/>
          </p:nvPr>
        </p:nvSpPr>
        <p:spPr/>
        <p:txBody>
          <a:bodyPr rtlCol="0"/>
          <a:lstStyle/>
          <a:p>
            <a:endParaRPr lang="vi-VN" dirty="0">
              <a:solidFill>
                <a:srgbClr val="9A5315"/>
              </a:solidFill>
            </a:endParaRPr>
          </a:p>
        </p:txBody>
      </p:sp>
      <p:sp>
        <p:nvSpPr>
          <p:cNvPr id="4" name="Chỗ dành sẵn cho Ngày tháng 3"/>
          <p:cNvSpPr>
            <a:spLocks noGrp="1"/>
          </p:cNvSpPr>
          <p:nvPr>
            <p:ph type="dt" sz="half" idx="10"/>
          </p:nvPr>
        </p:nvSpPr>
        <p:spPr/>
        <p:txBody>
          <a:bodyPr rtlCol="0"/>
          <a:lstStyle>
            <a:lvl1pPr>
              <a:defRPr/>
            </a:lvl1pPr>
          </a:lstStyle>
          <a:p>
            <a:fld id="{B61B1E00-A00D-477D-997B-00E3F6554555}" type="datetime1">
              <a:rPr lang="vi-VN" smtClean="0">
                <a:solidFill>
                  <a:srgbClr val="9A5315"/>
                </a:solidFill>
              </a:rPr>
              <a:pPr/>
              <a:t>19/10/2021</a:t>
            </a:fld>
            <a:endParaRPr lang="vi-VN" dirty="0">
              <a:solidFill>
                <a:srgbClr val="9A5315"/>
              </a:solidFill>
            </a:endParaRPr>
          </a:p>
        </p:txBody>
      </p:sp>
    </p:spTree>
    <p:extLst>
      <p:ext uri="{BB962C8B-B14F-4D97-AF65-F5344CB8AC3E}">
        <p14:creationId xmlns:p14="http://schemas.microsoft.com/office/powerpoint/2010/main" val="221988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4265613" y="1828800"/>
            <a:ext cx="6858003" cy="1828800"/>
          </a:xfrm>
        </p:spPr>
        <p:txBody>
          <a:bodyPr rtlCol="0" anchor="b">
            <a:normAutofit/>
          </a:bodyPr>
          <a:lstStyle>
            <a:lvl1pPr algn="l" rtl="0">
              <a:defRPr sz="4400"/>
            </a:lvl1pPr>
          </a:lstStyle>
          <a:p>
            <a:pPr rtl="0"/>
            <a:r>
              <a:rPr lang="vi-VN"/>
              <a:t>Bấm để sửa kiểu tiêu đề Bản cái</a:t>
            </a:r>
            <a:endParaRPr lang="vi-VN" dirty="0"/>
          </a:p>
        </p:txBody>
      </p:sp>
      <p:sp>
        <p:nvSpPr>
          <p:cNvPr id="3" name="Chỗ dành sẵn cho Văn bản 2"/>
          <p:cNvSpPr>
            <a:spLocks noGrp="1"/>
          </p:cNvSpPr>
          <p:nvPr>
            <p:ph type="body" idx="1"/>
          </p:nvPr>
        </p:nvSpPr>
        <p:spPr>
          <a:xfrm>
            <a:off x="4265609" y="3733800"/>
            <a:ext cx="6858003"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vi-VN"/>
              <a:t>Chỉnh sửa kiểu văn bản của Bản cái</a:t>
            </a:r>
          </a:p>
        </p:txBody>
      </p:sp>
    </p:spTree>
    <p:extLst>
      <p:ext uri="{BB962C8B-B14F-4D97-AF65-F5344CB8AC3E}">
        <p14:creationId xmlns:p14="http://schemas.microsoft.com/office/powerpoint/2010/main" val="326687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Nội dung 2"/>
          <p:cNvSpPr>
            <a:spLocks noGrp="1"/>
          </p:cNvSpPr>
          <p:nvPr>
            <p:ph sz="half" idx="1"/>
          </p:nvPr>
        </p:nvSpPr>
        <p:spPr>
          <a:xfrm>
            <a:off x="1065215" y="1825625"/>
            <a:ext cx="4954588" cy="4187952"/>
          </a:xfrm>
        </p:spPr>
        <p:txBody>
          <a:bodyPr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Nội dung 3"/>
          <p:cNvSpPr>
            <a:spLocks noGrp="1"/>
          </p:cNvSpPr>
          <p:nvPr>
            <p:ph sz="half" idx="2"/>
          </p:nvPr>
        </p:nvSpPr>
        <p:spPr>
          <a:xfrm>
            <a:off x="6172205" y="1825625"/>
            <a:ext cx="4951415" cy="4187952"/>
          </a:xfrm>
        </p:spPr>
        <p:txBody>
          <a:bodyPr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7" name="Chỗ dành sẵn cho Số Trang chiếu 6"/>
          <p:cNvSpPr>
            <a:spLocks noGrp="1"/>
          </p:cNvSpPr>
          <p:nvPr>
            <p:ph type="sldNum" sz="quarter" idx="12"/>
          </p:nvPr>
        </p:nvSpPr>
        <p:spPr/>
        <p:txBody>
          <a:bodyPr rtlCol="0"/>
          <a:lstStyle/>
          <a:p>
            <a:fld id="{022B156B-59AE-415F-B24B-8756D48BB977}" type="slidenum">
              <a:rPr lang="vi-VN">
                <a:solidFill>
                  <a:srgbClr val="9A5315"/>
                </a:solidFill>
              </a:rPr>
              <a:pPr/>
              <a:t>‹#›</a:t>
            </a:fld>
            <a:endParaRPr lang="vi-VN" dirty="0">
              <a:solidFill>
                <a:srgbClr val="9A5315"/>
              </a:solidFill>
            </a:endParaRPr>
          </a:p>
        </p:txBody>
      </p:sp>
      <p:sp>
        <p:nvSpPr>
          <p:cNvPr id="6" name="Chỗ dành sẵn cho Chân trang 5"/>
          <p:cNvSpPr>
            <a:spLocks noGrp="1"/>
          </p:cNvSpPr>
          <p:nvPr>
            <p:ph type="ftr" sz="quarter" idx="11"/>
          </p:nvPr>
        </p:nvSpPr>
        <p:spPr/>
        <p:txBody>
          <a:bodyPr rtlCol="0"/>
          <a:lstStyle/>
          <a:p>
            <a:endParaRPr lang="vi-VN" dirty="0">
              <a:solidFill>
                <a:srgbClr val="9A5315"/>
              </a:solidFill>
            </a:endParaRPr>
          </a:p>
        </p:txBody>
      </p:sp>
      <p:sp>
        <p:nvSpPr>
          <p:cNvPr id="5" name="Chỗ dành sẵn cho Ngày tháng 4"/>
          <p:cNvSpPr>
            <a:spLocks noGrp="1"/>
          </p:cNvSpPr>
          <p:nvPr>
            <p:ph type="dt" sz="half" idx="10"/>
          </p:nvPr>
        </p:nvSpPr>
        <p:spPr/>
        <p:txBody>
          <a:bodyPr rtlCol="0"/>
          <a:lstStyle>
            <a:lvl1pPr>
              <a:defRPr/>
            </a:lvl1pPr>
          </a:lstStyle>
          <a:p>
            <a:fld id="{485AB0D1-2462-483C-8BB5-3975EB8E9484}" type="datetime1">
              <a:rPr lang="vi-VN" smtClean="0">
                <a:solidFill>
                  <a:srgbClr val="9A5315"/>
                </a:solidFill>
              </a:rPr>
              <a:pPr/>
              <a:t>19/10/2021</a:t>
            </a:fld>
            <a:endParaRPr lang="vi-VN" dirty="0">
              <a:solidFill>
                <a:srgbClr val="9A5315"/>
              </a:solidFill>
            </a:endParaRPr>
          </a:p>
        </p:txBody>
      </p:sp>
    </p:spTree>
    <p:extLst>
      <p:ext uri="{BB962C8B-B14F-4D97-AF65-F5344CB8AC3E}">
        <p14:creationId xmlns:p14="http://schemas.microsoft.com/office/powerpoint/2010/main" val="321662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Văn bản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vi-VN"/>
              <a:t>Chỉnh sửa kiểu văn bản của Bản cái</a:t>
            </a:r>
          </a:p>
        </p:txBody>
      </p:sp>
      <p:sp>
        <p:nvSpPr>
          <p:cNvPr id="4" name="Chỗ dành sẵn cho Nội dung 3"/>
          <p:cNvSpPr>
            <a:spLocks noGrp="1"/>
          </p:cNvSpPr>
          <p:nvPr>
            <p:ph sz="half" idx="2"/>
          </p:nvPr>
        </p:nvSpPr>
        <p:spPr>
          <a:xfrm>
            <a:off x="1069848" y="2505083"/>
            <a:ext cx="4956048" cy="3476625"/>
          </a:xfrm>
        </p:spPr>
        <p:txBody>
          <a:bodyPr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5" name="Chỗ dành sẵn cho Văn bản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vi-VN"/>
              <a:t>Chỉnh sửa kiểu văn bản của Bản cái</a:t>
            </a:r>
          </a:p>
        </p:txBody>
      </p:sp>
      <p:sp>
        <p:nvSpPr>
          <p:cNvPr id="6" name="Chỗ dành sẵn cho Nội dung 5"/>
          <p:cNvSpPr>
            <a:spLocks noGrp="1"/>
          </p:cNvSpPr>
          <p:nvPr>
            <p:ph sz="quarter" idx="4"/>
          </p:nvPr>
        </p:nvSpPr>
        <p:spPr>
          <a:xfrm>
            <a:off x="6172200" y="2505083"/>
            <a:ext cx="4956048" cy="3476625"/>
          </a:xfrm>
        </p:spPr>
        <p:txBody>
          <a:bodyPr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9" name="Chỗ dành sẵn cho Số Trang chiếu 8"/>
          <p:cNvSpPr>
            <a:spLocks noGrp="1"/>
          </p:cNvSpPr>
          <p:nvPr>
            <p:ph type="sldNum" sz="quarter" idx="12"/>
          </p:nvPr>
        </p:nvSpPr>
        <p:spPr/>
        <p:txBody>
          <a:bodyPr rtlCol="0"/>
          <a:lstStyle/>
          <a:p>
            <a:fld id="{022B156B-59AE-415F-B24B-8756D48BB977}" type="slidenum">
              <a:rPr lang="vi-VN">
                <a:solidFill>
                  <a:srgbClr val="9A5315"/>
                </a:solidFill>
              </a:rPr>
              <a:pPr/>
              <a:t>‹#›</a:t>
            </a:fld>
            <a:endParaRPr lang="vi-VN" dirty="0">
              <a:solidFill>
                <a:srgbClr val="9A5315"/>
              </a:solidFill>
            </a:endParaRPr>
          </a:p>
        </p:txBody>
      </p:sp>
      <p:sp>
        <p:nvSpPr>
          <p:cNvPr id="8" name="Chỗ dành sẵn cho Chân trang 7"/>
          <p:cNvSpPr>
            <a:spLocks noGrp="1"/>
          </p:cNvSpPr>
          <p:nvPr>
            <p:ph type="ftr" sz="quarter" idx="11"/>
          </p:nvPr>
        </p:nvSpPr>
        <p:spPr/>
        <p:txBody>
          <a:bodyPr rtlCol="0"/>
          <a:lstStyle/>
          <a:p>
            <a:endParaRPr lang="vi-VN" dirty="0">
              <a:solidFill>
                <a:srgbClr val="9A5315"/>
              </a:solidFill>
            </a:endParaRPr>
          </a:p>
        </p:txBody>
      </p:sp>
      <p:sp>
        <p:nvSpPr>
          <p:cNvPr id="7" name="Chỗ dành sẵn cho Ngày tháng 6"/>
          <p:cNvSpPr>
            <a:spLocks noGrp="1"/>
          </p:cNvSpPr>
          <p:nvPr>
            <p:ph type="dt" sz="half" idx="10"/>
          </p:nvPr>
        </p:nvSpPr>
        <p:spPr/>
        <p:txBody>
          <a:bodyPr rtlCol="0"/>
          <a:lstStyle>
            <a:lvl1pPr>
              <a:defRPr/>
            </a:lvl1pPr>
          </a:lstStyle>
          <a:p>
            <a:fld id="{0216A3A8-CD18-494E-BA21-4E8A1D2D52BA}" type="datetime1">
              <a:rPr lang="vi-VN" smtClean="0">
                <a:solidFill>
                  <a:srgbClr val="9A5315"/>
                </a:solidFill>
              </a:rPr>
              <a:pPr/>
              <a:t>19/10/2021</a:t>
            </a:fld>
            <a:endParaRPr lang="vi-VN" dirty="0">
              <a:solidFill>
                <a:srgbClr val="9A5315"/>
              </a:solidFill>
            </a:endParaRPr>
          </a:p>
        </p:txBody>
      </p:sp>
    </p:spTree>
    <p:extLst>
      <p:ext uri="{BB962C8B-B14F-4D97-AF65-F5344CB8AC3E}">
        <p14:creationId xmlns:p14="http://schemas.microsoft.com/office/powerpoint/2010/main" val="384981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5" name="Chỗ dành sẵn cho Số Trang chiếu 4"/>
          <p:cNvSpPr>
            <a:spLocks noGrp="1"/>
          </p:cNvSpPr>
          <p:nvPr>
            <p:ph type="sldNum" sz="quarter" idx="12"/>
          </p:nvPr>
        </p:nvSpPr>
        <p:spPr/>
        <p:txBody>
          <a:bodyPr rtlCol="0"/>
          <a:lstStyle/>
          <a:p>
            <a:fld id="{022B156B-59AE-415F-B24B-8756D48BB977}" type="slidenum">
              <a:rPr lang="vi-VN">
                <a:solidFill>
                  <a:srgbClr val="9A5315"/>
                </a:solidFill>
              </a:rPr>
              <a:pPr/>
              <a:t>‹#›</a:t>
            </a:fld>
            <a:endParaRPr lang="vi-VN" dirty="0">
              <a:solidFill>
                <a:srgbClr val="9A5315"/>
              </a:solidFill>
            </a:endParaRPr>
          </a:p>
        </p:txBody>
      </p:sp>
      <p:sp>
        <p:nvSpPr>
          <p:cNvPr id="4" name="Chỗ dành sẵn cho Chân trang 3"/>
          <p:cNvSpPr>
            <a:spLocks noGrp="1"/>
          </p:cNvSpPr>
          <p:nvPr>
            <p:ph type="ftr" sz="quarter" idx="11"/>
          </p:nvPr>
        </p:nvSpPr>
        <p:spPr/>
        <p:txBody>
          <a:bodyPr rtlCol="0"/>
          <a:lstStyle/>
          <a:p>
            <a:endParaRPr lang="vi-VN" dirty="0">
              <a:solidFill>
                <a:srgbClr val="9A5315"/>
              </a:solidFill>
            </a:endParaRPr>
          </a:p>
        </p:txBody>
      </p:sp>
      <p:sp>
        <p:nvSpPr>
          <p:cNvPr id="3" name="Chỗ dành sẵn cho Ngày tháng 2"/>
          <p:cNvSpPr>
            <a:spLocks noGrp="1"/>
          </p:cNvSpPr>
          <p:nvPr>
            <p:ph type="dt" sz="half" idx="10"/>
          </p:nvPr>
        </p:nvSpPr>
        <p:spPr/>
        <p:txBody>
          <a:bodyPr rtlCol="0"/>
          <a:lstStyle>
            <a:lvl1pPr>
              <a:defRPr/>
            </a:lvl1pPr>
          </a:lstStyle>
          <a:p>
            <a:fld id="{2DC5D5F0-49C4-47A7-8393-C3318058F3BC}" type="datetime1">
              <a:rPr lang="vi-VN" smtClean="0">
                <a:solidFill>
                  <a:srgbClr val="9A5315"/>
                </a:solidFill>
              </a:rPr>
              <a:pPr/>
              <a:t>19/10/2021</a:t>
            </a:fld>
            <a:endParaRPr lang="vi-VN" dirty="0">
              <a:solidFill>
                <a:srgbClr val="9A5315"/>
              </a:solidFill>
            </a:endParaRPr>
          </a:p>
        </p:txBody>
      </p:sp>
    </p:spTree>
    <p:extLst>
      <p:ext uri="{BB962C8B-B14F-4D97-AF65-F5344CB8AC3E}">
        <p14:creationId xmlns:p14="http://schemas.microsoft.com/office/powerpoint/2010/main" val="146228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fld id="{022B156B-59AE-415F-B24B-8756D48BB977}" type="slidenum">
              <a:rPr lang="vi-VN">
                <a:solidFill>
                  <a:srgbClr val="9A5315"/>
                </a:solidFill>
              </a:rPr>
              <a:pPr/>
              <a:t>‹#›</a:t>
            </a:fld>
            <a:endParaRPr lang="vi-VN" dirty="0">
              <a:solidFill>
                <a:srgbClr val="9A5315"/>
              </a:solidFill>
            </a:endParaRPr>
          </a:p>
        </p:txBody>
      </p:sp>
      <p:sp>
        <p:nvSpPr>
          <p:cNvPr id="3" name="Chỗ dành sẵn cho Chân trang 2"/>
          <p:cNvSpPr>
            <a:spLocks noGrp="1"/>
          </p:cNvSpPr>
          <p:nvPr>
            <p:ph type="ftr" sz="quarter" idx="11"/>
          </p:nvPr>
        </p:nvSpPr>
        <p:spPr/>
        <p:txBody>
          <a:bodyPr rtlCol="0"/>
          <a:lstStyle/>
          <a:p>
            <a:endParaRPr lang="vi-VN" dirty="0">
              <a:solidFill>
                <a:srgbClr val="9A5315"/>
              </a:solidFill>
            </a:endParaRPr>
          </a:p>
        </p:txBody>
      </p:sp>
      <p:sp>
        <p:nvSpPr>
          <p:cNvPr id="2" name="Chỗ dành sẵn cho Ngày tháng 1"/>
          <p:cNvSpPr>
            <a:spLocks noGrp="1"/>
          </p:cNvSpPr>
          <p:nvPr>
            <p:ph type="dt" sz="half" idx="10"/>
          </p:nvPr>
        </p:nvSpPr>
        <p:spPr/>
        <p:txBody>
          <a:bodyPr rtlCol="0"/>
          <a:lstStyle>
            <a:lvl1pPr>
              <a:defRPr/>
            </a:lvl1pPr>
          </a:lstStyle>
          <a:p>
            <a:fld id="{15C8CFF3-1CDF-49E3-8638-3726A6CAAC00}" type="datetime1">
              <a:rPr lang="vi-VN" smtClean="0">
                <a:solidFill>
                  <a:srgbClr val="9A5315"/>
                </a:solidFill>
              </a:rPr>
              <a:pPr/>
              <a:t>19/10/2021</a:t>
            </a:fld>
            <a:endParaRPr lang="vi-VN" dirty="0">
              <a:solidFill>
                <a:srgbClr val="9A5315"/>
              </a:solidFill>
            </a:endParaRPr>
          </a:p>
        </p:txBody>
      </p:sp>
    </p:spTree>
    <p:extLst>
      <p:ext uri="{BB962C8B-B14F-4D97-AF65-F5344CB8AC3E}">
        <p14:creationId xmlns:p14="http://schemas.microsoft.com/office/powerpoint/2010/main" val="339473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1065213" y="304799"/>
            <a:ext cx="10058403" cy="1216152"/>
          </a:xfrm>
        </p:spPr>
        <p:txBody>
          <a:bodyPr rtlCol="0"/>
          <a:lstStyle>
            <a:lvl1pPr algn="l" rtl="0">
              <a:defRPr/>
            </a:lvl1pPr>
          </a:lstStyle>
          <a:p>
            <a:pPr rtl="0"/>
            <a:r>
              <a:rPr lang="vi-VN"/>
              <a:t>Bấm để sửa kiểu tiêu đề Bản cái</a:t>
            </a:r>
            <a:endParaRPr lang="vi-VN" dirty="0"/>
          </a:p>
        </p:txBody>
      </p:sp>
      <p:grpSp>
        <p:nvGrpSpPr>
          <p:cNvPr id="9" name="Nhóm 8"/>
          <p:cNvGrpSpPr/>
          <p:nvPr/>
        </p:nvGrpSpPr>
        <p:grpSpPr>
          <a:xfrm>
            <a:off x="1052427" y="1733550"/>
            <a:ext cx="4360503" cy="3050038"/>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39" name="Chỗ dành sẵn cho Văn bản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vi-VN"/>
              <a:t>Chỉnh sửa kiểu văn bản của Bản cái</a:t>
            </a:r>
          </a:p>
        </p:txBody>
      </p:sp>
      <p:grpSp>
        <p:nvGrpSpPr>
          <p:cNvPr id="22" name="Nhóm 21"/>
          <p:cNvGrpSpPr/>
          <p:nvPr/>
        </p:nvGrpSpPr>
        <p:grpSpPr>
          <a:xfrm>
            <a:off x="6763117" y="1733550"/>
            <a:ext cx="4360503" cy="3050038"/>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40" name="Chỗ dành sẵn cho Văn bản 3"/>
          <p:cNvSpPr>
            <a:spLocks noGrp="1"/>
          </p:cNvSpPr>
          <p:nvPr>
            <p:ph type="body" sz="half" idx="19"/>
          </p:nvPr>
        </p:nvSpPr>
        <p:spPr>
          <a:xfrm>
            <a:off x="6742911"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vi-VN"/>
              <a:t>Chỉnh sửa kiểu văn bản của Bản cái</a:t>
            </a:r>
          </a:p>
        </p:txBody>
      </p:sp>
      <p:sp>
        <p:nvSpPr>
          <p:cNvPr id="8" name="Chỗ dành sẵn cho Số Trang chiếu 7"/>
          <p:cNvSpPr>
            <a:spLocks noGrp="1"/>
          </p:cNvSpPr>
          <p:nvPr>
            <p:ph type="sldNum" sz="quarter" idx="12"/>
          </p:nvPr>
        </p:nvSpPr>
        <p:spPr/>
        <p:txBody>
          <a:bodyPr rtlCol="0"/>
          <a:lstStyle/>
          <a:p>
            <a:fld id="{022B156B-59AE-415F-B24B-8756D48BB977}" type="slidenum">
              <a:rPr lang="vi-VN">
                <a:solidFill>
                  <a:srgbClr val="9A5315"/>
                </a:solidFill>
              </a:rPr>
              <a:pPr/>
              <a:t>‹#›</a:t>
            </a:fld>
            <a:endParaRPr lang="vi-VN" dirty="0">
              <a:solidFill>
                <a:srgbClr val="9A5315"/>
              </a:solidFill>
            </a:endParaRPr>
          </a:p>
        </p:txBody>
      </p:sp>
      <p:sp>
        <p:nvSpPr>
          <p:cNvPr id="7" name="Chỗ dành sẵn cho Chân trang 6"/>
          <p:cNvSpPr>
            <a:spLocks noGrp="1"/>
          </p:cNvSpPr>
          <p:nvPr>
            <p:ph type="ftr" sz="quarter" idx="11"/>
          </p:nvPr>
        </p:nvSpPr>
        <p:spPr/>
        <p:txBody>
          <a:bodyPr rtlCol="0"/>
          <a:lstStyle/>
          <a:p>
            <a:endParaRPr lang="vi-VN" dirty="0">
              <a:solidFill>
                <a:srgbClr val="9A5315"/>
              </a:solidFill>
            </a:endParaRPr>
          </a:p>
        </p:txBody>
      </p:sp>
      <p:sp>
        <p:nvSpPr>
          <p:cNvPr id="6" name="Chỗ dành sẵn cho Ngày tháng 5"/>
          <p:cNvSpPr>
            <a:spLocks noGrp="1"/>
          </p:cNvSpPr>
          <p:nvPr>
            <p:ph type="dt" sz="half" idx="10"/>
          </p:nvPr>
        </p:nvSpPr>
        <p:spPr/>
        <p:txBody>
          <a:bodyPr rtlCol="0"/>
          <a:lstStyle>
            <a:lvl1pPr>
              <a:defRPr/>
            </a:lvl1pPr>
          </a:lstStyle>
          <a:p>
            <a:fld id="{B6D0CE1C-2702-4A01-872D-16D51A5359DB}" type="datetime1">
              <a:rPr lang="vi-VN" smtClean="0">
                <a:solidFill>
                  <a:srgbClr val="9A5315"/>
                </a:solidFill>
              </a:rPr>
              <a:pPr/>
              <a:t>19/10/2021</a:t>
            </a:fld>
            <a:endParaRPr lang="vi-VN" dirty="0">
              <a:solidFill>
                <a:srgbClr val="9A5315"/>
              </a:solidFill>
            </a:endParaRPr>
          </a:p>
        </p:txBody>
      </p:sp>
    </p:spTree>
    <p:extLst>
      <p:ext uri="{BB962C8B-B14F-4D97-AF65-F5344CB8AC3E}">
        <p14:creationId xmlns:p14="http://schemas.microsoft.com/office/powerpoint/2010/main" val="185077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54E366-0BCD-4F73-BAA0-D8808E533C17}" type="datetimeFigureOut">
              <a:rPr lang="en-US" smtClean="0"/>
              <a:t>19/10/2021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233674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grpSp>
        <p:nvGrpSpPr>
          <p:cNvPr id="52" name="Nhóm 51"/>
          <p:cNvGrpSpPr>
            <a:grpSpLocks noChangeAspect="1"/>
          </p:cNvGrpSpPr>
          <p:nvPr/>
        </p:nvGrpSpPr>
        <p:grpSpPr>
          <a:xfrm rot="5400000">
            <a:off x="1045144" y="1678108"/>
            <a:ext cx="3123347" cy="3089731"/>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1249173" y="1824285"/>
            <a:ext cx="2715289" cy="277630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81" name="Chỗ dành sẵn cho Văn bản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vi-VN"/>
              <a:t>Chỉnh sửa kiểu văn bản của Bản cái</a:t>
            </a:r>
          </a:p>
        </p:txBody>
      </p:sp>
      <p:grpSp>
        <p:nvGrpSpPr>
          <p:cNvPr id="84" name="Nhóm 83"/>
          <p:cNvGrpSpPr>
            <a:grpSpLocks noChangeAspect="1"/>
          </p:cNvGrpSpPr>
          <p:nvPr userDrawn="1"/>
        </p:nvGrpSpPr>
        <p:grpSpPr>
          <a:xfrm rot="5400000">
            <a:off x="4517140" y="1678108"/>
            <a:ext cx="3123347" cy="3089731"/>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82" name="Chỗ dành sẵn cho Văn bản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vi-VN"/>
              <a:t>Chỉnh sửa kiểu văn bản của Bản cái</a:t>
            </a:r>
          </a:p>
        </p:txBody>
      </p:sp>
      <p:grpSp>
        <p:nvGrpSpPr>
          <p:cNvPr id="97" name="Nhóm 96"/>
          <p:cNvGrpSpPr>
            <a:grpSpLocks noChangeAspect="1"/>
          </p:cNvGrpSpPr>
          <p:nvPr userDrawn="1"/>
        </p:nvGrpSpPr>
        <p:grpSpPr>
          <a:xfrm rot="5400000">
            <a:off x="8019015" y="1678108"/>
            <a:ext cx="3123347" cy="3089731"/>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8222799" y="1824285"/>
            <a:ext cx="2715768" cy="277630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83" name="Chỗ dành sẵn cho Văn bản 3"/>
          <p:cNvSpPr>
            <a:spLocks noGrp="1"/>
          </p:cNvSpPr>
          <p:nvPr>
            <p:ph type="body" sz="half" idx="22"/>
          </p:nvPr>
        </p:nvSpPr>
        <p:spPr>
          <a:xfrm>
            <a:off x="8209083"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vi-VN"/>
              <a:t>Chỉnh sửa kiểu văn bản của Bản cái</a:t>
            </a:r>
          </a:p>
        </p:txBody>
      </p:sp>
      <p:sp>
        <p:nvSpPr>
          <p:cNvPr id="8" name="Chỗ dành sẵn cho Số Trang chiếu 7"/>
          <p:cNvSpPr>
            <a:spLocks noGrp="1"/>
          </p:cNvSpPr>
          <p:nvPr>
            <p:ph type="sldNum" sz="quarter" idx="12"/>
          </p:nvPr>
        </p:nvSpPr>
        <p:spPr/>
        <p:txBody>
          <a:bodyPr rtlCol="0"/>
          <a:lstStyle/>
          <a:p>
            <a:fld id="{022B156B-59AE-415F-B24B-8756D48BB977}" type="slidenum">
              <a:rPr lang="vi-VN">
                <a:solidFill>
                  <a:srgbClr val="9A5315"/>
                </a:solidFill>
              </a:rPr>
              <a:pPr/>
              <a:t>‹#›</a:t>
            </a:fld>
            <a:endParaRPr lang="vi-VN" dirty="0">
              <a:solidFill>
                <a:srgbClr val="9A5315"/>
              </a:solidFill>
            </a:endParaRPr>
          </a:p>
        </p:txBody>
      </p:sp>
      <p:sp>
        <p:nvSpPr>
          <p:cNvPr id="7" name="Chỗ dành sẵn cho Chân trang 6"/>
          <p:cNvSpPr>
            <a:spLocks noGrp="1"/>
          </p:cNvSpPr>
          <p:nvPr>
            <p:ph type="ftr" sz="quarter" idx="11"/>
          </p:nvPr>
        </p:nvSpPr>
        <p:spPr/>
        <p:txBody>
          <a:bodyPr rtlCol="0"/>
          <a:lstStyle/>
          <a:p>
            <a:endParaRPr lang="vi-VN" dirty="0">
              <a:solidFill>
                <a:srgbClr val="9A5315"/>
              </a:solidFill>
            </a:endParaRPr>
          </a:p>
        </p:txBody>
      </p:sp>
      <p:sp>
        <p:nvSpPr>
          <p:cNvPr id="6" name="Chỗ dành sẵn cho Ngày tháng 5"/>
          <p:cNvSpPr>
            <a:spLocks noGrp="1"/>
          </p:cNvSpPr>
          <p:nvPr>
            <p:ph type="dt" sz="half" idx="10"/>
          </p:nvPr>
        </p:nvSpPr>
        <p:spPr/>
        <p:txBody>
          <a:bodyPr rtlCol="0"/>
          <a:lstStyle>
            <a:lvl1pPr>
              <a:defRPr/>
            </a:lvl1pPr>
          </a:lstStyle>
          <a:p>
            <a:fld id="{C03B2062-D8F8-46C3-A13F-A2368F91A522}" type="datetime1">
              <a:rPr lang="vi-VN" smtClean="0">
                <a:solidFill>
                  <a:srgbClr val="9A5315"/>
                </a:solidFill>
              </a:rPr>
              <a:pPr/>
              <a:t>19/10/2021</a:t>
            </a:fld>
            <a:endParaRPr lang="vi-VN" dirty="0">
              <a:solidFill>
                <a:srgbClr val="9A5315"/>
              </a:solidFill>
            </a:endParaRPr>
          </a:p>
        </p:txBody>
      </p:sp>
    </p:spTree>
    <p:extLst>
      <p:ext uri="{BB962C8B-B14F-4D97-AF65-F5344CB8AC3E}">
        <p14:creationId xmlns:p14="http://schemas.microsoft.com/office/powerpoint/2010/main" val="5985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9066215" y="421594"/>
            <a:ext cx="2286000" cy="1885508"/>
          </a:xfrm>
        </p:spPr>
        <p:txBody>
          <a:bodyPr rtlCol="0">
            <a:normAutofit/>
          </a:bodyPr>
          <a:lstStyle>
            <a:lvl1pPr algn="l" rtl="0">
              <a:defRPr sz="2400"/>
            </a:lvl1pPr>
          </a:lstStyle>
          <a:p>
            <a:pPr rtl="0"/>
            <a:r>
              <a:rPr lang="vi-VN"/>
              <a:t>Bấm để sửa kiểu tiêu đề Bản cái</a:t>
            </a:r>
            <a:endParaRPr lang="vi-VN" dirty="0"/>
          </a:p>
        </p:txBody>
      </p:sp>
      <p:grpSp>
        <p:nvGrpSpPr>
          <p:cNvPr id="84" name="Nhóm 83"/>
          <p:cNvGrpSpPr>
            <a:grpSpLocks noChangeAspect="1"/>
          </p:cNvGrpSpPr>
          <p:nvPr/>
        </p:nvGrpSpPr>
        <p:grpSpPr>
          <a:xfrm rot="16200000" flipV="1">
            <a:off x="274315" y="1102308"/>
            <a:ext cx="5053664" cy="4411852"/>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grpSp>
        <p:nvGrpSpPr>
          <p:cNvPr id="98" name="Nhóm 97"/>
          <p:cNvGrpSpPr/>
          <p:nvPr/>
        </p:nvGrpSpPr>
        <p:grpSpPr>
          <a:xfrm>
            <a:off x="5322494" y="319177"/>
            <a:ext cx="3389607" cy="2710838"/>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546785" y="529603"/>
            <a:ext cx="2993367" cy="230533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grpSp>
        <p:nvGrpSpPr>
          <p:cNvPr id="112" name="Nhóm 111"/>
          <p:cNvGrpSpPr/>
          <p:nvPr/>
        </p:nvGrpSpPr>
        <p:grpSpPr>
          <a:xfrm>
            <a:off x="5322494" y="3245640"/>
            <a:ext cx="3389607" cy="2710838"/>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5546785" y="3456066"/>
            <a:ext cx="2993367" cy="2305338"/>
          </a:xfrm>
          <a:solidFill>
            <a:schemeClr val="bg2"/>
          </a:solidFill>
          <a:ln w="38100">
            <a:solidFill>
              <a:schemeClr val="bg1"/>
            </a:solidFill>
          </a:ln>
        </p:spPr>
        <p:txBody>
          <a:bodyPr rtlCol="0"/>
          <a:lstStyle>
            <a:lvl1pPr marL="0" indent="0" algn="ctr" rtl="0">
              <a:buNone/>
              <a:defRPr/>
            </a:lvl1pPr>
          </a:lstStyle>
          <a:p>
            <a:pPr rtl="0"/>
            <a:r>
              <a:rPr lang="vi-VN"/>
              <a:t>Bấm biểu tượng để thêm hình ảnh</a:t>
            </a:r>
            <a:endParaRPr lang="vi-VN" dirty="0"/>
          </a:p>
        </p:txBody>
      </p:sp>
      <p:sp>
        <p:nvSpPr>
          <p:cNvPr id="126" name="Chỗ dành sẵn cho Văn bản 3"/>
          <p:cNvSpPr>
            <a:spLocks noGrp="1"/>
          </p:cNvSpPr>
          <p:nvPr>
            <p:ph type="body" sz="half" idx="21"/>
          </p:nvPr>
        </p:nvSpPr>
        <p:spPr>
          <a:xfrm>
            <a:off x="9066215" y="2484995"/>
            <a:ext cx="2286000" cy="3248729"/>
          </a:xfrm>
        </p:spPr>
        <p:txBody>
          <a:bodyPr rtlCol="0" anchor="t" anchorCtr="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vi-VN"/>
              <a:t>Chỉnh sửa kiểu văn bản của Bản cái</a:t>
            </a:r>
          </a:p>
        </p:txBody>
      </p:sp>
      <p:sp>
        <p:nvSpPr>
          <p:cNvPr id="8" name="Chỗ dành sẵn cho Số Trang chiếu 7"/>
          <p:cNvSpPr>
            <a:spLocks noGrp="1"/>
          </p:cNvSpPr>
          <p:nvPr>
            <p:ph type="sldNum" sz="quarter" idx="12"/>
          </p:nvPr>
        </p:nvSpPr>
        <p:spPr/>
        <p:txBody>
          <a:bodyPr rtlCol="0"/>
          <a:lstStyle/>
          <a:p>
            <a:fld id="{022B156B-59AE-415F-B24B-8756D48BB977}" type="slidenum">
              <a:rPr lang="vi-VN">
                <a:solidFill>
                  <a:srgbClr val="9A5315"/>
                </a:solidFill>
              </a:rPr>
              <a:pPr/>
              <a:t>‹#›</a:t>
            </a:fld>
            <a:endParaRPr lang="vi-VN" dirty="0">
              <a:solidFill>
                <a:srgbClr val="9A5315"/>
              </a:solidFill>
            </a:endParaRPr>
          </a:p>
        </p:txBody>
      </p:sp>
      <p:sp>
        <p:nvSpPr>
          <p:cNvPr id="7" name="Chỗ dành sẵn cho Chân trang 6"/>
          <p:cNvSpPr>
            <a:spLocks noGrp="1"/>
          </p:cNvSpPr>
          <p:nvPr>
            <p:ph type="ftr" sz="quarter" idx="11"/>
          </p:nvPr>
        </p:nvSpPr>
        <p:spPr/>
        <p:txBody>
          <a:bodyPr rtlCol="0"/>
          <a:lstStyle/>
          <a:p>
            <a:endParaRPr lang="vi-VN" dirty="0">
              <a:solidFill>
                <a:srgbClr val="9A5315"/>
              </a:solidFill>
            </a:endParaRPr>
          </a:p>
        </p:txBody>
      </p:sp>
      <p:sp>
        <p:nvSpPr>
          <p:cNvPr id="6" name="Chỗ dành sẵn cho Ngày tháng 5"/>
          <p:cNvSpPr>
            <a:spLocks noGrp="1"/>
          </p:cNvSpPr>
          <p:nvPr>
            <p:ph type="dt" sz="half" idx="10"/>
          </p:nvPr>
        </p:nvSpPr>
        <p:spPr/>
        <p:txBody>
          <a:bodyPr rtlCol="0"/>
          <a:lstStyle>
            <a:lvl1pPr>
              <a:defRPr/>
            </a:lvl1pPr>
          </a:lstStyle>
          <a:p>
            <a:fld id="{CFA4A2AB-6C7F-472B-AF69-6C017576AABF}" type="datetime1">
              <a:rPr lang="vi-VN" smtClean="0">
                <a:solidFill>
                  <a:srgbClr val="9A5315"/>
                </a:solidFill>
              </a:rPr>
              <a:pPr/>
              <a:t>19/10/2021</a:t>
            </a:fld>
            <a:endParaRPr lang="vi-VN" dirty="0">
              <a:solidFill>
                <a:srgbClr val="9A5315"/>
              </a:solidFill>
            </a:endParaRPr>
          </a:p>
        </p:txBody>
      </p:sp>
    </p:spTree>
    <p:extLst>
      <p:ext uri="{BB962C8B-B14F-4D97-AF65-F5344CB8AC3E}">
        <p14:creationId xmlns:p14="http://schemas.microsoft.com/office/powerpoint/2010/main" val="136580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vi-VN"/>
              <a:t>Bấm để sửa kiểu tiêu đề Bản cái</a:t>
            </a:r>
            <a:endParaRPr lang="vi-VN" dirty="0"/>
          </a:p>
        </p:txBody>
      </p:sp>
      <p:sp>
        <p:nvSpPr>
          <p:cNvPr id="3" name="Chỗ dành sẵn cho Nội dung 2"/>
          <p:cNvSpPr>
            <a:spLocks noGrp="1"/>
          </p:cNvSpPr>
          <p:nvPr>
            <p:ph idx="1"/>
          </p:nvPr>
        </p:nvSpPr>
        <p:spPr>
          <a:xfrm>
            <a:off x="836615"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4" name="Chỗ dành sẵn cho Văn bản 3"/>
          <p:cNvSpPr>
            <a:spLocks noGrp="1"/>
          </p:cNvSpPr>
          <p:nvPr>
            <p:ph type="body" sz="half" idx="2"/>
          </p:nvPr>
        </p:nvSpPr>
        <p:spPr>
          <a:xfrm>
            <a:off x="7511732" y="3555531"/>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vi-VN"/>
              <a:t>Chỉnh sửa kiểu văn bản của Bản cái</a:t>
            </a:r>
          </a:p>
        </p:txBody>
      </p:sp>
      <p:sp>
        <p:nvSpPr>
          <p:cNvPr id="7" name="Chỗ dành sẵn cho Số Trang chiếu 6"/>
          <p:cNvSpPr>
            <a:spLocks noGrp="1"/>
          </p:cNvSpPr>
          <p:nvPr>
            <p:ph type="sldNum" sz="quarter" idx="12"/>
          </p:nvPr>
        </p:nvSpPr>
        <p:spPr>
          <a:xfrm>
            <a:off x="1065213" y="6019801"/>
            <a:ext cx="762000" cy="228600"/>
          </a:xfrm>
        </p:spPr>
        <p:txBody>
          <a:bodyPr rtlCol="0"/>
          <a:lstStyle>
            <a:lvl1pPr algn="l" rtl="0">
              <a:defRPr/>
            </a:lvl1pPr>
          </a:lstStyle>
          <a:p>
            <a:fld id="{022B156B-59AE-415F-B24B-8756D48BB977}" type="slidenum">
              <a:rPr lang="vi-VN">
                <a:solidFill>
                  <a:srgbClr val="9A5315"/>
                </a:solidFill>
              </a:rPr>
              <a:pPr/>
              <a:t>‹#›</a:t>
            </a:fld>
            <a:endParaRPr lang="vi-VN" dirty="0">
              <a:solidFill>
                <a:srgbClr val="9A5315"/>
              </a:solidFill>
            </a:endParaRPr>
          </a:p>
        </p:txBody>
      </p:sp>
      <p:sp>
        <p:nvSpPr>
          <p:cNvPr id="6" name="Chỗ dành sẵn cho Chân trang 5"/>
          <p:cNvSpPr>
            <a:spLocks noGrp="1"/>
          </p:cNvSpPr>
          <p:nvPr>
            <p:ph type="ftr" sz="quarter" idx="11"/>
          </p:nvPr>
        </p:nvSpPr>
        <p:spPr/>
        <p:txBody>
          <a:bodyPr rtlCol="0"/>
          <a:lstStyle/>
          <a:p>
            <a:endParaRPr lang="vi-VN" dirty="0">
              <a:solidFill>
                <a:srgbClr val="9A5315"/>
              </a:solidFill>
            </a:endParaRPr>
          </a:p>
        </p:txBody>
      </p:sp>
      <p:sp>
        <p:nvSpPr>
          <p:cNvPr id="5" name="Chỗ dành sẵn cho Ngày tháng 4"/>
          <p:cNvSpPr>
            <a:spLocks noGrp="1"/>
          </p:cNvSpPr>
          <p:nvPr>
            <p:ph type="dt" sz="half" idx="10"/>
          </p:nvPr>
        </p:nvSpPr>
        <p:spPr>
          <a:xfrm>
            <a:off x="8075611" y="6019801"/>
            <a:ext cx="1396260" cy="228600"/>
          </a:xfrm>
        </p:spPr>
        <p:txBody>
          <a:bodyPr rtlCol="0"/>
          <a:lstStyle>
            <a:lvl1pPr>
              <a:defRPr/>
            </a:lvl1pPr>
          </a:lstStyle>
          <a:p>
            <a:fld id="{8A2E48D0-087A-4BF8-AAAB-C1C90194064A}" type="datetime1">
              <a:rPr lang="vi-VN" smtClean="0">
                <a:solidFill>
                  <a:srgbClr val="9A5315"/>
                </a:solidFill>
              </a:rPr>
              <a:pPr/>
              <a:t>19/10/2021</a:t>
            </a:fld>
            <a:endParaRPr lang="vi-VN" dirty="0">
              <a:solidFill>
                <a:srgbClr val="9A5315"/>
              </a:solidFill>
            </a:endParaRPr>
          </a:p>
        </p:txBody>
      </p:sp>
    </p:spTree>
    <p:extLst>
      <p:ext uri="{BB962C8B-B14F-4D97-AF65-F5344CB8AC3E}">
        <p14:creationId xmlns:p14="http://schemas.microsoft.com/office/powerpoint/2010/main" val="11926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492891" y="1330347"/>
            <a:ext cx="3840480" cy="2103120"/>
          </a:xfrm>
        </p:spPr>
        <p:txBody>
          <a:bodyPr rtlCol="0" anchor="b">
            <a:normAutofit/>
          </a:bodyPr>
          <a:lstStyle>
            <a:lvl1pPr algn="l" rtl="0">
              <a:defRPr sz="3600"/>
            </a:lvl1pPr>
          </a:lstStyle>
          <a:p>
            <a:pPr rtl="0"/>
            <a:r>
              <a:rPr lang="vi-VN"/>
              <a:t>Bấm để sửa kiểu tiêu đề Bản cái</a:t>
            </a:r>
            <a:endParaRPr lang="vi-VN" dirty="0"/>
          </a:p>
        </p:txBody>
      </p:sp>
      <p:grpSp>
        <p:nvGrpSpPr>
          <p:cNvPr id="8" name="Nhóm 7"/>
          <p:cNvGrpSpPr/>
          <p:nvPr/>
        </p:nvGrpSpPr>
        <p:grpSpPr>
          <a:xfrm>
            <a:off x="595550" y="781406"/>
            <a:ext cx="6433399" cy="5053665"/>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endParaRPr lang="vi-VN" dirty="0">
                <a:solidFill>
                  <a:srgbClr val="9A5315"/>
                </a:solidFill>
              </a:endParaRPr>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vi-VN"/>
              <a:t>Bấm biểu tượng để thêm hình ảnh</a:t>
            </a:r>
            <a:endParaRPr lang="vi-VN" dirty="0"/>
          </a:p>
        </p:txBody>
      </p:sp>
      <p:sp>
        <p:nvSpPr>
          <p:cNvPr id="4" name="Chỗ dành sẵn cho Văn bản 3"/>
          <p:cNvSpPr>
            <a:spLocks noGrp="1"/>
          </p:cNvSpPr>
          <p:nvPr>
            <p:ph type="body" sz="half" idx="2"/>
          </p:nvPr>
        </p:nvSpPr>
        <p:spPr>
          <a:xfrm>
            <a:off x="7492891" y="3555529"/>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vi-VN"/>
              <a:t>Chỉnh sửa kiểu văn bản của Bản cái</a:t>
            </a:r>
          </a:p>
        </p:txBody>
      </p:sp>
      <p:sp>
        <p:nvSpPr>
          <p:cNvPr id="7" name="Chỗ dành sẵn cho Số Trang chiếu 6"/>
          <p:cNvSpPr>
            <a:spLocks noGrp="1"/>
          </p:cNvSpPr>
          <p:nvPr>
            <p:ph type="sldNum" sz="quarter" idx="12"/>
          </p:nvPr>
        </p:nvSpPr>
        <p:spPr/>
        <p:txBody>
          <a:bodyPr rtlCol="0"/>
          <a:lstStyle/>
          <a:p>
            <a:fld id="{022B156B-59AE-415F-B24B-8756D48BB977}" type="slidenum">
              <a:rPr lang="vi-VN">
                <a:solidFill>
                  <a:srgbClr val="9A5315"/>
                </a:solidFill>
              </a:rPr>
              <a:pPr/>
              <a:t>‹#›</a:t>
            </a:fld>
            <a:endParaRPr lang="vi-VN" dirty="0">
              <a:solidFill>
                <a:srgbClr val="9A5315"/>
              </a:solidFill>
            </a:endParaRPr>
          </a:p>
        </p:txBody>
      </p:sp>
      <p:sp>
        <p:nvSpPr>
          <p:cNvPr id="6" name="Chỗ dành sẵn cho Chân trang 5"/>
          <p:cNvSpPr>
            <a:spLocks noGrp="1"/>
          </p:cNvSpPr>
          <p:nvPr>
            <p:ph type="ftr" sz="quarter" idx="11"/>
          </p:nvPr>
        </p:nvSpPr>
        <p:spPr/>
        <p:txBody>
          <a:bodyPr rtlCol="0"/>
          <a:lstStyle/>
          <a:p>
            <a:endParaRPr lang="vi-VN" dirty="0">
              <a:solidFill>
                <a:srgbClr val="9A5315"/>
              </a:solidFill>
            </a:endParaRPr>
          </a:p>
        </p:txBody>
      </p:sp>
      <p:sp>
        <p:nvSpPr>
          <p:cNvPr id="5" name="Chỗ dành sẵn cho Ngày tháng 4"/>
          <p:cNvSpPr>
            <a:spLocks noGrp="1"/>
          </p:cNvSpPr>
          <p:nvPr>
            <p:ph type="dt" sz="half" idx="10"/>
          </p:nvPr>
        </p:nvSpPr>
        <p:spPr/>
        <p:txBody>
          <a:bodyPr rtlCol="0"/>
          <a:lstStyle>
            <a:lvl1pPr>
              <a:defRPr/>
            </a:lvl1pPr>
          </a:lstStyle>
          <a:p>
            <a:fld id="{7BFE7C45-16DF-4049-8DC4-8120F138473E}" type="datetime1">
              <a:rPr lang="vi-VN" smtClean="0">
                <a:solidFill>
                  <a:srgbClr val="9A5315"/>
                </a:solidFill>
              </a:rPr>
              <a:pPr/>
              <a:t>19/10/2021</a:t>
            </a:fld>
            <a:endParaRPr lang="vi-VN" dirty="0">
              <a:solidFill>
                <a:srgbClr val="9A5315"/>
              </a:solidFill>
            </a:endParaRPr>
          </a:p>
        </p:txBody>
      </p:sp>
    </p:spTree>
    <p:extLst>
      <p:ext uri="{BB962C8B-B14F-4D97-AF65-F5344CB8AC3E}">
        <p14:creationId xmlns:p14="http://schemas.microsoft.com/office/powerpoint/2010/main" val="309587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Văn bản Dọc 2"/>
          <p:cNvSpPr>
            <a:spLocks noGrp="1"/>
          </p:cNvSpPr>
          <p:nvPr>
            <p:ph type="body" orient="vert" idx="1"/>
          </p:nvPr>
        </p:nvSpPr>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6" name="Chỗ dành sẵn cho Số Trang chiếu 5"/>
          <p:cNvSpPr>
            <a:spLocks noGrp="1"/>
          </p:cNvSpPr>
          <p:nvPr>
            <p:ph type="sldNum" sz="quarter" idx="12"/>
          </p:nvPr>
        </p:nvSpPr>
        <p:spPr/>
        <p:txBody>
          <a:bodyPr rtlCol="0"/>
          <a:lstStyle/>
          <a:p>
            <a:fld id="{022B156B-59AE-415F-B24B-8756D48BB977}" type="slidenum">
              <a:rPr lang="vi-VN">
                <a:solidFill>
                  <a:srgbClr val="9A5315"/>
                </a:solidFill>
              </a:rPr>
              <a:pPr/>
              <a:t>‹#›</a:t>
            </a:fld>
            <a:endParaRPr lang="vi-VN" dirty="0">
              <a:solidFill>
                <a:srgbClr val="9A5315"/>
              </a:solidFill>
            </a:endParaRPr>
          </a:p>
        </p:txBody>
      </p:sp>
      <p:sp>
        <p:nvSpPr>
          <p:cNvPr id="5" name="Chỗ dành sẵn cho Chân trang 4"/>
          <p:cNvSpPr>
            <a:spLocks noGrp="1"/>
          </p:cNvSpPr>
          <p:nvPr>
            <p:ph type="ftr" sz="quarter" idx="11"/>
          </p:nvPr>
        </p:nvSpPr>
        <p:spPr/>
        <p:txBody>
          <a:bodyPr rtlCol="0"/>
          <a:lstStyle/>
          <a:p>
            <a:endParaRPr lang="vi-VN" dirty="0">
              <a:solidFill>
                <a:srgbClr val="9A5315"/>
              </a:solidFill>
            </a:endParaRPr>
          </a:p>
        </p:txBody>
      </p:sp>
      <p:sp>
        <p:nvSpPr>
          <p:cNvPr id="4" name="Chỗ dành sẵn cho Ngày tháng 3"/>
          <p:cNvSpPr>
            <a:spLocks noGrp="1"/>
          </p:cNvSpPr>
          <p:nvPr>
            <p:ph type="dt" sz="half" idx="10"/>
          </p:nvPr>
        </p:nvSpPr>
        <p:spPr/>
        <p:txBody>
          <a:bodyPr rtlCol="0"/>
          <a:lstStyle>
            <a:lvl1pPr>
              <a:defRPr/>
            </a:lvl1pPr>
          </a:lstStyle>
          <a:p>
            <a:fld id="{466CBC2F-6647-4016-BEA2-2137B0076152}" type="datetime1">
              <a:rPr lang="vi-VN" smtClean="0">
                <a:solidFill>
                  <a:srgbClr val="9A5315"/>
                </a:solidFill>
              </a:rPr>
              <a:pPr/>
              <a:t>19/10/2021</a:t>
            </a:fld>
            <a:endParaRPr lang="vi-VN" dirty="0">
              <a:solidFill>
                <a:srgbClr val="9A5315"/>
              </a:solidFill>
            </a:endParaRPr>
          </a:p>
        </p:txBody>
      </p:sp>
    </p:spTree>
    <p:extLst>
      <p:ext uri="{BB962C8B-B14F-4D97-AF65-F5344CB8AC3E}">
        <p14:creationId xmlns:p14="http://schemas.microsoft.com/office/powerpoint/2010/main" val="372808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 xmlns:p15="http://schemas.microsoft.com/office/powerpoint/2012/main">
        <p15:guide id="1"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1_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9624269" y="304800"/>
            <a:ext cx="1729531" cy="5676900"/>
          </a:xfrm>
        </p:spPr>
        <p:txBody>
          <a:bodyPr vert="eaVert" rtlCol="0"/>
          <a:lstStyle>
            <a:lvl1pPr rtl="0">
              <a:defRPr/>
            </a:lvl1pPr>
          </a:lstStyle>
          <a:p>
            <a:pPr rtl="0"/>
            <a:r>
              <a:rPr lang="vi-VN"/>
              <a:t>Bấm để sửa kiểu tiêu đề Bản cái</a:t>
            </a:r>
            <a:endParaRPr lang="vi-VN" dirty="0"/>
          </a:p>
        </p:txBody>
      </p:sp>
      <p:sp>
        <p:nvSpPr>
          <p:cNvPr id="3" name="Chỗ dành sẵn cho Văn bản Dọc 2"/>
          <p:cNvSpPr>
            <a:spLocks noGrp="1"/>
          </p:cNvSpPr>
          <p:nvPr>
            <p:ph type="body" orient="vert" idx="1"/>
          </p:nvPr>
        </p:nvSpPr>
        <p:spPr>
          <a:xfrm>
            <a:off x="838205" y="304800"/>
            <a:ext cx="8633671" cy="5676900"/>
          </a:xfrm>
        </p:spPr>
        <p:txBody>
          <a:bodyPr vert="eaVert" rtlCol="0"/>
          <a:lstStyle/>
          <a:p>
            <a:pPr lvl="0" rtl="0"/>
            <a:r>
              <a:rPr lang="vi-VN"/>
              <a:t>Chỉnh sửa kiểu văn bản của Bản cái</a:t>
            </a:r>
          </a:p>
          <a:p>
            <a:pPr lvl="1" rtl="0"/>
            <a:r>
              <a:rPr lang="vi-VN"/>
              <a:t>Mức hai</a:t>
            </a:r>
          </a:p>
          <a:p>
            <a:pPr lvl="2" rtl="0"/>
            <a:r>
              <a:rPr lang="vi-VN"/>
              <a:t>Mức ba</a:t>
            </a:r>
          </a:p>
          <a:p>
            <a:pPr lvl="3" rtl="0"/>
            <a:r>
              <a:rPr lang="vi-VN"/>
              <a:t>Mức bốn</a:t>
            </a:r>
          </a:p>
          <a:p>
            <a:pPr lvl="4" rtl="0"/>
            <a:r>
              <a:rPr lang="vi-VN"/>
              <a:t>Mức năm</a:t>
            </a:r>
            <a:endParaRPr lang="vi-VN" dirty="0"/>
          </a:p>
        </p:txBody>
      </p:sp>
      <p:sp>
        <p:nvSpPr>
          <p:cNvPr id="6" name="Chỗ dành sẵn cho Số Trang chiếu 5"/>
          <p:cNvSpPr>
            <a:spLocks noGrp="1"/>
          </p:cNvSpPr>
          <p:nvPr>
            <p:ph type="sldNum" sz="quarter" idx="12"/>
          </p:nvPr>
        </p:nvSpPr>
        <p:spPr/>
        <p:txBody>
          <a:bodyPr rtlCol="0"/>
          <a:lstStyle/>
          <a:p>
            <a:fld id="{022B156B-59AE-415F-B24B-8756D48BB977}" type="slidenum">
              <a:rPr lang="vi-VN">
                <a:solidFill>
                  <a:srgbClr val="9A5315"/>
                </a:solidFill>
              </a:rPr>
              <a:pPr/>
              <a:t>‹#›</a:t>
            </a:fld>
            <a:endParaRPr lang="vi-VN" dirty="0">
              <a:solidFill>
                <a:srgbClr val="9A5315"/>
              </a:solidFill>
            </a:endParaRPr>
          </a:p>
        </p:txBody>
      </p:sp>
      <p:sp>
        <p:nvSpPr>
          <p:cNvPr id="5" name="Chỗ dành sẵn cho Chân trang 4"/>
          <p:cNvSpPr>
            <a:spLocks noGrp="1"/>
          </p:cNvSpPr>
          <p:nvPr>
            <p:ph type="ftr" sz="quarter" idx="11"/>
          </p:nvPr>
        </p:nvSpPr>
        <p:spPr/>
        <p:txBody>
          <a:bodyPr rtlCol="0"/>
          <a:lstStyle/>
          <a:p>
            <a:endParaRPr lang="vi-VN" dirty="0">
              <a:solidFill>
                <a:srgbClr val="9A5315"/>
              </a:solidFill>
            </a:endParaRPr>
          </a:p>
        </p:txBody>
      </p:sp>
      <p:sp>
        <p:nvSpPr>
          <p:cNvPr id="4" name="Chỗ dành sẵn cho Ngày tháng 3"/>
          <p:cNvSpPr>
            <a:spLocks noGrp="1"/>
          </p:cNvSpPr>
          <p:nvPr>
            <p:ph type="dt" sz="half" idx="10"/>
          </p:nvPr>
        </p:nvSpPr>
        <p:spPr/>
        <p:txBody>
          <a:bodyPr rtlCol="0"/>
          <a:lstStyle>
            <a:lvl1pPr>
              <a:defRPr/>
            </a:lvl1pPr>
          </a:lstStyle>
          <a:p>
            <a:fld id="{7422DF57-9F71-4148-A138-924C835A57AF}" type="datetime1">
              <a:rPr lang="vi-VN" smtClean="0">
                <a:solidFill>
                  <a:srgbClr val="9A5315"/>
                </a:solidFill>
              </a:rPr>
              <a:pPr/>
              <a:t>19/10/2021</a:t>
            </a:fld>
            <a:endParaRPr lang="vi-VN" dirty="0">
              <a:solidFill>
                <a:srgbClr val="9A5315"/>
              </a:solidFill>
            </a:endParaRPr>
          </a:p>
        </p:txBody>
      </p:sp>
    </p:spTree>
    <p:extLst>
      <p:ext uri="{BB962C8B-B14F-4D97-AF65-F5344CB8AC3E}">
        <p14:creationId xmlns:p14="http://schemas.microsoft.com/office/powerpoint/2010/main" val="405108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a:defRPr/>
            </a:lvl1pPr>
          </a:lstStyle>
          <a:p>
            <a:pPr>
              <a:defRPr/>
            </a:pPr>
            <a:endParaRPr lang="en-US">
              <a:solidFill>
                <a:srgbClr val="9A5315"/>
              </a:solidFill>
            </a:endParaRPr>
          </a:p>
        </p:txBody>
      </p:sp>
      <p:sp>
        <p:nvSpPr>
          <p:cNvPr id="7" name="Rectangle 7"/>
          <p:cNvSpPr>
            <a:spLocks noGrp="1" noChangeArrowheads="1"/>
          </p:cNvSpPr>
          <p:nvPr>
            <p:ph type="ftr" sz="quarter" idx="11"/>
          </p:nvPr>
        </p:nvSpPr>
        <p:spPr/>
        <p:txBody>
          <a:bodyPr/>
          <a:lstStyle>
            <a:lvl1pPr>
              <a:defRPr/>
            </a:lvl1pPr>
          </a:lstStyle>
          <a:p>
            <a:pPr>
              <a:defRPr/>
            </a:pPr>
            <a:endParaRPr lang="en-US">
              <a:solidFill>
                <a:srgbClr val="9A5315"/>
              </a:solidFill>
            </a:endParaRPr>
          </a:p>
        </p:txBody>
      </p:sp>
      <p:sp>
        <p:nvSpPr>
          <p:cNvPr id="8" name="Rectangle 8"/>
          <p:cNvSpPr>
            <a:spLocks noGrp="1" noChangeArrowheads="1"/>
          </p:cNvSpPr>
          <p:nvPr>
            <p:ph type="sldNum" sz="quarter" idx="12"/>
          </p:nvPr>
        </p:nvSpPr>
        <p:spPr/>
        <p:txBody>
          <a:bodyPr/>
          <a:lstStyle>
            <a:lvl1pPr>
              <a:defRPr/>
            </a:lvl1pPr>
          </a:lstStyle>
          <a:p>
            <a:fld id="{9785D6C9-9DCB-4A74-AD54-7E6DEA040603}" type="slidenum">
              <a:rPr lang="en-US" altLang="en-US">
                <a:solidFill>
                  <a:srgbClr val="9A5315"/>
                </a:solidFill>
              </a:rPr>
              <a:pPr/>
              <a:t>‹#›</a:t>
            </a:fld>
            <a:endParaRPr lang="en-US" altLang="en-US">
              <a:solidFill>
                <a:srgbClr val="9A5315"/>
              </a:solidFill>
            </a:endParaRPr>
          </a:p>
        </p:txBody>
      </p:sp>
    </p:spTree>
    <p:extLst>
      <p:ext uri="{BB962C8B-B14F-4D97-AF65-F5344CB8AC3E}">
        <p14:creationId xmlns:p14="http://schemas.microsoft.com/office/powerpoint/2010/main" val="3611665486"/>
      </p:ext>
    </p:extLst>
  </p:cSld>
  <p:clrMapOvr>
    <a:masterClrMapping/>
  </p:clrMapOvr>
  <p:transition>
    <p:push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ext Placeholder 2"/>
          <p:cNvSpPr>
            <a:spLocks noGrp="1"/>
          </p:cNvSpPr>
          <p:nvPr>
            <p:ph type="body" sz="half" idx="1"/>
          </p:nvPr>
        </p:nvSpPr>
        <p:spPr>
          <a:xfrm>
            <a:off x="755651" y="1752600"/>
            <a:ext cx="523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1251" y="17526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1251" y="3962400"/>
            <a:ext cx="52324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solidFill>
                <a:srgbClr val="9A5315"/>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9A5315"/>
              </a:solidFill>
            </a:endParaRPr>
          </a:p>
        </p:txBody>
      </p:sp>
      <p:sp>
        <p:nvSpPr>
          <p:cNvPr id="8" name="Slide Number Placeholder 5"/>
          <p:cNvSpPr>
            <a:spLocks noGrp="1"/>
          </p:cNvSpPr>
          <p:nvPr>
            <p:ph type="sldNum" sz="quarter" idx="12"/>
          </p:nvPr>
        </p:nvSpPr>
        <p:spPr/>
        <p:txBody>
          <a:bodyPr/>
          <a:lstStyle>
            <a:lvl1pPr>
              <a:defRPr/>
            </a:lvl1pPr>
          </a:lstStyle>
          <a:p>
            <a:fld id="{F1179AAE-733F-406D-91F9-C0D547654D62}" type="slidenum">
              <a:rPr lang="en-US" altLang="en-US">
                <a:solidFill>
                  <a:srgbClr val="9A5315"/>
                </a:solidFill>
              </a:rPr>
              <a:pPr/>
              <a:t>‹#›</a:t>
            </a:fld>
            <a:endParaRPr lang="en-US" altLang="en-US">
              <a:solidFill>
                <a:srgbClr val="9A5315"/>
              </a:solidFill>
            </a:endParaRPr>
          </a:p>
        </p:txBody>
      </p:sp>
    </p:spTree>
    <p:extLst>
      <p:ext uri="{BB962C8B-B14F-4D97-AF65-F5344CB8AC3E}">
        <p14:creationId xmlns:p14="http://schemas.microsoft.com/office/powerpoint/2010/main" val="3529203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42"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41420"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4"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20"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8"/>
            <a:ext cx="2743200" cy="365125"/>
          </a:xfrm>
          <a:prstGeom prst="rect">
            <a:avLst/>
          </a:prstGeom>
        </p:spPr>
        <p:txBody>
          <a:bodyPr/>
          <a:lstStyle/>
          <a:p>
            <a:fld id="{618F58CE-AA9F-44F2-B75A-34227CEABCB3}" type="datetimeFigureOut">
              <a:rPr lang="zh-CN" altLang="en-US" smtClean="0">
                <a:solidFill>
                  <a:prstClr val="black"/>
                </a:solidFill>
              </a:rPr>
              <a:pPr/>
              <a:t>2021/10/19</a:t>
            </a:fld>
            <a:endParaRPr lang="zh-CN" altLang="en-US">
              <a:solidFill>
                <a:prstClr val="black"/>
              </a:solidFill>
            </a:endParaRPr>
          </a:p>
        </p:txBody>
      </p:sp>
      <p:sp>
        <p:nvSpPr>
          <p:cNvPr id="9" name="页脚占位符 8"/>
          <p:cNvSpPr>
            <a:spLocks noGrp="1"/>
          </p:cNvSpPr>
          <p:nvPr>
            <p:ph type="ftr" sz="quarter" idx="12"/>
          </p:nvPr>
        </p:nvSpPr>
        <p:spPr>
          <a:xfrm>
            <a:off x="4038600" y="6356358"/>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3"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34519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191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54E366-0BCD-4F73-BAA0-D8808E533C17}" type="datetimeFigureOut">
              <a:rPr lang="en-US" smtClean="0"/>
              <a:t>19/10/2021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1684432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656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679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46"/>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DA2CC75-8280-4D50-8556-C2874ADEF926}" type="datetimeFigureOut">
              <a:rPr lang="zh-CN" altLang="en-US" smtClean="0">
                <a:solidFill>
                  <a:prstClr val="black">
                    <a:tint val="75000"/>
                  </a:prstClr>
                </a:solidFill>
              </a:rPr>
              <a:pPr/>
              <a:t>2021/10/19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190E77-D57C-49F8-ADC2-FB99C50EBC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32524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A2CC75-8280-4D50-8556-C2874ADEF926}" type="datetimeFigureOut">
              <a:rPr lang="zh-CN" altLang="en-US" smtClean="0">
                <a:solidFill>
                  <a:prstClr val="black">
                    <a:tint val="75000"/>
                  </a:prstClr>
                </a:solidFill>
              </a:rPr>
              <a:pPr/>
              <a:t>2021/10/19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190E77-D57C-49F8-ADC2-FB99C50EBC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58161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1"/>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7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DA2CC75-8280-4D50-8556-C2874ADEF926}" type="datetimeFigureOut">
              <a:rPr lang="zh-CN" altLang="en-US" smtClean="0">
                <a:solidFill>
                  <a:prstClr val="black">
                    <a:tint val="75000"/>
                  </a:prstClr>
                </a:solidFill>
              </a:rPr>
              <a:pPr/>
              <a:t>2021/10/19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190E77-D57C-49F8-ADC2-FB99C50EBC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31636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DA2CC75-8280-4D50-8556-C2874ADEF926}" type="datetimeFigureOut">
              <a:rPr lang="zh-CN" altLang="en-US" smtClean="0">
                <a:solidFill>
                  <a:prstClr val="black">
                    <a:tint val="75000"/>
                  </a:prstClr>
                </a:solidFill>
              </a:rPr>
              <a:pPr/>
              <a:t>2021/10/19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190E77-D57C-49F8-ADC2-FB99C50EBC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21888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DA2CC75-8280-4D50-8556-C2874ADEF926}" type="datetimeFigureOut">
              <a:rPr lang="zh-CN" altLang="en-US" smtClean="0">
                <a:solidFill>
                  <a:prstClr val="black">
                    <a:tint val="75000"/>
                  </a:prstClr>
                </a:solidFill>
              </a:rPr>
              <a:pPr/>
              <a:t>2021/10/19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190E77-D57C-49F8-ADC2-FB99C50EBC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01253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DA2CC75-8280-4D50-8556-C2874ADEF926}" type="datetimeFigureOut">
              <a:rPr lang="zh-CN" altLang="en-US" smtClean="0">
                <a:solidFill>
                  <a:prstClr val="black">
                    <a:tint val="75000"/>
                  </a:prstClr>
                </a:solidFill>
              </a:rPr>
              <a:pPr/>
              <a:t>2021/10/19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190E77-D57C-49F8-ADC2-FB99C50EBC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89640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2CC75-8280-4D50-8556-C2874ADEF926}" type="datetimeFigureOut">
              <a:rPr lang="zh-CN" altLang="en-US" smtClean="0">
                <a:solidFill>
                  <a:prstClr val="black">
                    <a:tint val="75000"/>
                  </a:prstClr>
                </a:solidFill>
              </a:rPr>
              <a:pPr/>
              <a:t>2021/10/19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190E77-D57C-49F8-ADC2-FB99C50EBC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39559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A2CC75-8280-4D50-8556-C2874ADEF926}" type="datetimeFigureOut">
              <a:rPr lang="zh-CN" altLang="en-US" smtClean="0">
                <a:solidFill>
                  <a:prstClr val="black">
                    <a:tint val="75000"/>
                  </a:prstClr>
                </a:solidFill>
              </a:rPr>
              <a:pPr/>
              <a:t>2021/10/19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190E77-D57C-49F8-ADC2-FB99C50EBC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0200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54E366-0BCD-4F73-BAA0-D8808E533C17}" type="datetimeFigureOut">
              <a:rPr lang="en-US" smtClean="0"/>
              <a:t>19/10/2021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4C9C98-5408-471E-BBFD-F16E4DDC4883}" type="slidenum">
              <a:rPr lang="en-US" smtClean="0"/>
              <a:t>‹#›</a:t>
            </a:fld>
            <a:endParaRPr lang="en-US"/>
          </a:p>
        </p:txBody>
      </p:sp>
    </p:spTree>
    <p:extLst>
      <p:ext uri="{BB962C8B-B14F-4D97-AF65-F5344CB8AC3E}">
        <p14:creationId xmlns:p14="http://schemas.microsoft.com/office/powerpoint/2010/main" val="138798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38"/>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A2CC75-8280-4D50-8556-C2874ADEF926}" type="datetimeFigureOut">
              <a:rPr lang="zh-CN" altLang="en-US" smtClean="0">
                <a:solidFill>
                  <a:prstClr val="black">
                    <a:tint val="75000"/>
                  </a:prstClr>
                </a:solidFill>
              </a:rPr>
              <a:pPr/>
              <a:t>2021/10/19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190E77-D57C-49F8-ADC2-FB99C50EBC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62625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A2CC75-8280-4D50-8556-C2874ADEF926}" type="datetimeFigureOut">
              <a:rPr lang="zh-CN" altLang="en-US" smtClean="0">
                <a:solidFill>
                  <a:prstClr val="black">
                    <a:tint val="75000"/>
                  </a:prstClr>
                </a:solidFill>
              </a:rPr>
              <a:pPr/>
              <a:t>2021/10/19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190E77-D57C-49F8-ADC2-FB99C50EBC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42354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6"/>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7" y="365136"/>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A2CC75-8280-4D50-8556-C2874ADEF926}" type="datetimeFigureOut">
              <a:rPr lang="zh-CN" altLang="en-US" smtClean="0">
                <a:solidFill>
                  <a:prstClr val="black">
                    <a:tint val="75000"/>
                  </a:prstClr>
                </a:solidFill>
              </a:rPr>
              <a:pPr/>
              <a:t>2021/10/19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190E77-D57C-49F8-ADC2-FB99C50EBC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59340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42"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41420"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4"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20"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8"/>
            <a:ext cx="2743200" cy="365125"/>
          </a:xfrm>
          <a:prstGeom prst="rect">
            <a:avLst/>
          </a:prstGeom>
        </p:spPr>
        <p:txBody>
          <a:bodyPr/>
          <a:lstStyle/>
          <a:p>
            <a:fld id="{618F58CE-AA9F-44F2-B75A-34227CEABCB3}" type="datetimeFigureOut">
              <a:rPr lang="zh-CN" altLang="en-US" smtClean="0">
                <a:solidFill>
                  <a:prstClr val="black"/>
                </a:solidFill>
              </a:rPr>
              <a:pPr/>
              <a:t>2021/10/19</a:t>
            </a:fld>
            <a:endParaRPr lang="zh-CN" altLang="en-US">
              <a:solidFill>
                <a:prstClr val="black"/>
              </a:solidFill>
            </a:endParaRPr>
          </a:p>
        </p:txBody>
      </p:sp>
      <p:sp>
        <p:nvSpPr>
          <p:cNvPr id="9" name="页脚占位符 8"/>
          <p:cNvSpPr>
            <a:spLocks noGrp="1"/>
          </p:cNvSpPr>
          <p:nvPr>
            <p:ph type="ftr" sz="quarter" idx="12"/>
          </p:nvPr>
        </p:nvSpPr>
        <p:spPr>
          <a:xfrm>
            <a:off x="4038600" y="6356358"/>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3"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261492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379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547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9"/>
            <a:ext cx="2743200" cy="365125"/>
          </a:xfrm>
          <a:prstGeom prst="rect">
            <a:avLst/>
          </a:prstGeom>
        </p:spPr>
        <p:txBody>
          <a:bodyPr/>
          <a:lstStyle/>
          <a:p>
            <a:fld id="{ED213BF9-2C63-42AA-BA6C-67E1412DA37E}" type="datetimeFigureOut">
              <a:rPr lang="zh-CN" altLang="en-US" smtClean="0">
                <a:solidFill>
                  <a:prstClr val="black"/>
                </a:solidFill>
              </a:rPr>
              <a:pPr/>
              <a:t>2021/10/19</a:t>
            </a:fld>
            <a:endParaRPr lang="zh-CN" altLang="en-US">
              <a:solidFill>
                <a:prstClr val="black"/>
              </a:solidFill>
            </a:endParaRPr>
          </a:p>
        </p:txBody>
      </p:sp>
      <p:sp>
        <p:nvSpPr>
          <p:cNvPr id="5" name="Footer Placeholder 4"/>
          <p:cNvSpPr>
            <a:spLocks noGrp="1"/>
          </p:cNvSpPr>
          <p:nvPr>
            <p:ph type="ftr" sz="quarter" idx="11"/>
          </p:nvPr>
        </p:nvSpPr>
        <p:spPr>
          <a:xfrm>
            <a:off x="4038600" y="6356359"/>
            <a:ext cx="4114800" cy="365125"/>
          </a:xfrm>
          <a:prstGeom prst="rect">
            <a:avLst/>
          </a:prstGeom>
        </p:spPr>
        <p:txBody>
          <a:bodyPr/>
          <a:lstStyle/>
          <a:p>
            <a:endParaRPr lang="zh-CN" altLang="en-US">
              <a:solidFill>
                <a:prstClr val="black"/>
              </a:solidFill>
            </a:endParaRPr>
          </a:p>
        </p:txBody>
      </p:sp>
      <p:sp>
        <p:nvSpPr>
          <p:cNvPr id="6" name="Slide Number Placeholder 5"/>
          <p:cNvSpPr>
            <a:spLocks noGrp="1"/>
          </p:cNvSpPr>
          <p:nvPr>
            <p:ph type="sldNum" sz="quarter" idx="12"/>
          </p:nvPr>
        </p:nvSpPr>
        <p:spPr>
          <a:xfrm>
            <a:off x="8610600" y="6356359"/>
            <a:ext cx="2743200" cy="365125"/>
          </a:xfrm>
          <a:prstGeom prst="rect">
            <a:avLst/>
          </a:prstGeom>
        </p:spPr>
        <p:txBody>
          <a:bodyPr/>
          <a:lstStyle/>
          <a:p>
            <a:fld id="{1C82B4B2-DDA9-4394-A6AD-947A4CE2D7F7}"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5697377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6636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2655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93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95.xml"/><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image" Target="../media/image14.png"/><Relationship Id="rId11" Type="http://schemas.microsoft.com/office/2007/relationships/hdphoto" Target="../media/hdphoto3.wdp"/><Relationship Id="rId5" Type="http://schemas.openxmlformats.org/officeDocument/2006/relationships/theme" Target="../theme/theme10.xml"/><Relationship Id="rId10" Type="http://schemas.openxmlformats.org/officeDocument/2006/relationships/image" Target="../media/image10.png"/><Relationship Id="rId4" Type="http://schemas.openxmlformats.org/officeDocument/2006/relationships/slideLayout" Target="../slideLayouts/slideLayout96.xml"/><Relationship Id="rId9"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1.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2.jpe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3.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image" Target="../media/image3.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7.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80.xml"/><Relationship Id="rId7" Type="http://schemas.microsoft.com/office/2007/relationships/hdphoto" Target="../media/hdphoto2.wdp"/><Relationship Id="rId12" Type="http://schemas.openxmlformats.org/officeDocument/2006/relationships/image" Target="../media/image11.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image" Target="../media/image7.png"/><Relationship Id="rId11" Type="http://schemas.microsoft.com/office/2007/relationships/hdphoto" Target="../media/hdphoto3.wdp"/><Relationship Id="rId5" Type="http://schemas.openxmlformats.org/officeDocument/2006/relationships/theme" Target="../theme/theme8.xml"/><Relationship Id="rId10" Type="http://schemas.openxmlformats.org/officeDocument/2006/relationships/image" Target="../media/image10.png"/><Relationship Id="rId4" Type="http://schemas.openxmlformats.org/officeDocument/2006/relationships/slideLayout" Target="../slideLayouts/slideLayout81.xml"/><Relationship Id="rId9" Type="http://schemas.openxmlformats.org/officeDocument/2006/relationships/image" Target="../media/image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4E366-0BCD-4F73-BAA0-D8808E533C17}" type="datetimeFigureOut">
              <a:rPr lang="en-US" smtClean="0"/>
              <a:t>19/10/2021</a:t>
            </a:fld>
            <a:endParaRPr lang="en-US"/>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C9C98-5408-471E-BBFD-F16E4DDC4883}" type="slidenum">
              <a:rPr lang="en-US" smtClean="0"/>
              <a:t>‹#›</a:t>
            </a:fld>
            <a:endParaRPr lang="en-US"/>
          </a:p>
        </p:txBody>
      </p:sp>
    </p:spTree>
    <p:extLst>
      <p:ext uri="{BB962C8B-B14F-4D97-AF65-F5344CB8AC3E}">
        <p14:creationId xmlns:p14="http://schemas.microsoft.com/office/powerpoint/2010/main" val="3926295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7"/>
            <a:ext cx="12192000" cy="1626225"/>
          </a:xfrm>
          <a:prstGeom prst="rect">
            <a:avLst/>
          </a:prstGeom>
        </p:spPr>
      </p:pic>
      <p:pic>
        <p:nvPicPr>
          <p:cNvPr id="56" name="图片 55"/>
          <p:cNvPicPr>
            <a:picLocks noChangeAspect="1"/>
          </p:cNvPicPr>
          <p:nvPr userDrawn="1"/>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2" y="-10488"/>
            <a:ext cx="3222457" cy="1501993"/>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xmlns="" id="{321DB0E4-922A-4BE1-B94A-E4E80CF4105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707468" y="1572808"/>
            <a:ext cx="2123525" cy="1834491"/>
          </a:xfrm>
          <a:prstGeom prst="rect">
            <a:avLst/>
          </a:prstGeom>
        </p:spPr>
      </p:pic>
    </p:spTree>
    <p:extLst>
      <p:ext uri="{BB962C8B-B14F-4D97-AF65-F5344CB8AC3E}">
        <p14:creationId xmlns:p14="http://schemas.microsoft.com/office/powerpoint/2010/main" val="205722429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B33870C-E7D4-43C1-A33A-D92858003447}" type="datetimeFigureOut">
              <a:rPr lang="en-US" smtClean="0">
                <a:solidFill>
                  <a:prstClr val="black">
                    <a:tint val="75000"/>
                  </a:prstClr>
                </a:solidFill>
              </a:rPr>
              <a:pPr defTabSz="457200"/>
              <a:t>19/10/2021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8D44D24-C446-4FDA-9F61-7213A0BE9E7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3579331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0025D61-6A13-48FD-949B-A67A7031A3B1}"/>
              </a:ext>
            </a:extLst>
          </p:cNvPr>
          <p:cNvGrpSpPr/>
          <p:nvPr userDrawn="1"/>
        </p:nvGrpSpPr>
        <p:grpSpPr>
          <a:xfrm>
            <a:off x="3707384" y="2256099"/>
            <a:ext cx="4494717" cy="2551747"/>
            <a:chOff x="3614696" y="2256098"/>
            <a:chExt cx="4382349" cy="2551747"/>
          </a:xfrm>
        </p:grpSpPr>
        <p:grpSp>
          <p:nvGrpSpPr>
            <p:cNvPr id="3" name="Group 2">
              <a:extLst>
                <a:ext uri="{FF2B5EF4-FFF2-40B4-BE49-F238E27FC236}">
                  <a16:creationId xmlns="" xmlns:a16="http://schemas.microsoft.com/office/drawing/2014/main" id="{31C2167E-9B3A-4550-8B48-7DBE64F12340}"/>
                </a:ext>
              </a:extLst>
            </p:cNvPr>
            <p:cNvGrpSpPr/>
            <p:nvPr userDrawn="1"/>
          </p:nvGrpSpPr>
          <p:grpSpPr>
            <a:xfrm>
              <a:off x="3614696" y="2256098"/>
              <a:ext cx="4382349" cy="1750999"/>
              <a:chOff x="4065548" y="1655206"/>
              <a:chExt cx="4382349" cy="1750999"/>
            </a:xfrm>
          </p:grpSpPr>
          <p:pic>
            <p:nvPicPr>
              <p:cNvPr id="5" name="Picture 4">
                <a:extLst>
                  <a:ext uri="{FF2B5EF4-FFF2-40B4-BE49-F238E27FC236}">
                    <a16:creationId xmlns="" xmlns:a16="http://schemas.microsoft.com/office/drawing/2014/main" id="{0080D4DB-ADB0-4DD4-90BE-9054C49D54E1}"/>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6" name="TextBox 5">
                <a:extLst>
                  <a:ext uri="{FF2B5EF4-FFF2-40B4-BE49-F238E27FC236}">
                    <a16:creationId xmlns="" xmlns:a16="http://schemas.microsoft.com/office/drawing/2014/main" id="{64F0DE4B-3F23-47C1-B35B-E72C42216C7C}"/>
                  </a:ext>
                </a:extLst>
              </p:cNvPr>
              <p:cNvSpPr txBox="1"/>
              <p:nvPr userDrawn="1"/>
            </p:nvSpPr>
            <p:spPr>
              <a:xfrm>
                <a:off x="5192775" y="2882985"/>
                <a:ext cx="2229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035.447.3852</a:t>
                </a:r>
              </a:p>
            </p:txBody>
          </p:sp>
          <p:sp>
            <p:nvSpPr>
              <p:cNvPr id="7" name="TextBox 6">
                <a:extLst>
                  <a:ext uri="{FF2B5EF4-FFF2-40B4-BE49-F238E27FC236}">
                    <a16:creationId xmlns="" xmlns:a16="http://schemas.microsoft.com/office/drawing/2014/main" id="{94CA0831-7C51-40C9-898B-C3E02A3588A9}"/>
                  </a:ext>
                </a:extLst>
              </p:cNvPr>
              <p:cNvSpPr txBox="1"/>
              <p:nvPr userDrawn="1"/>
            </p:nvSpPr>
            <p:spPr>
              <a:xfrm>
                <a:off x="4256580" y="1823698"/>
                <a:ext cx="391250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SOẠN CỦA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LAN H</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t>
                </a:r>
              </a:p>
            </p:txBody>
          </p:sp>
          <p:pic>
            <p:nvPicPr>
              <p:cNvPr id="8" name="Picture 7">
                <a:extLst>
                  <a:ext uri="{FF2B5EF4-FFF2-40B4-BE49-F238E27FC236}">
                    <a16:creationId xmlns="" xmlns:a16="http://schemas.microsoft.com/office/drawing/2014/main" id="{DC034DA4-6052-46B5-9BC1-43BE9D0CE50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4" name="Picture 3">
              <a:extLst>
                <a:ext uri="{FF2B5EF4-FFF2-40B4-BE49-F238E27FC236}">
                  <a16:creationId xmlns="" xmlns:a16="http://schemas.microsoft.com/office/drawing/2014/main" id="{B4F83258-0F86-46A2-A26C-AA29896BF8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302986637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xStyles>
    <p:titleStyle>
      <a:lvl1pPr algn="l" defTabSz="864712"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6176" indent="-216176" algn="l" defTabSz="864712" rtl="0" eaLnBrk="1" latinLnBrk="0" hangingPunct="1">
        <a:lnSpc>
          <a:spcPct val="90000"/>
        </a:lnSpc>
        <a:spcBef>
          <a:spcPts val="947"/>
        </a:spcBef>
        <a:buFont typeface="Arial" panose="020B0604020202020204" pitchFamily="34" charset="0"/>
        <a:buChar char="•"/>
        <a:defRPr sz="2800" kern="1200">
          <a:solidFill>
            <a:schemeClr val="tx1"/>
          </a:solidFill>
          <a:latin typeface="+mn-lt"/>
          <a:ea typeface="+mn-ea"/>
          <a:cs typeface="+mn-cs"/>
        </a:defRPr>
      </a:lvl1pPr>
      <a:lvl2pPr marL="648532" indent="-216176" algn="l" defTabSz="864712" rtl="0" eaLnBrk="1" latinLnBrk="0" hangingPunct="1">
        <a:lnSpc>
          <a:spcPct val="90000"/>
        </a:lnSpc>
        <a:spcBef>
          <a:spcPts val="475"/>
        </a:spcBef>
        <a:buFont typeface="Arial" panose="020B0604020202020204" pitchFamily="34" charset="0"/>
        <a:buChar char="•"/>
        <a:defRPr sz="2400" kern="1200">
          <a:solidFill>
            <a:schemeClr val="tx1"/>
          </a:solidFill>
          <a:latin typeface="+mn-lt"/>
          <a:ea typeface="+mn-ea"/>
          <a:cs typeface="+mn-cs"/>
        </a:defRPr>
      </a:lvl2pPr>
      <a:lvl3pPr marL="1080881" indent="-216176" algn="l" defTabSz="864712" rtl="0" eaLnBrk="1" latinLnBrk="0" hangingPunct="1">
        <a:lnSpc>
          <a:spcPct val="90000"/>
        </a:lnSpc>
        <a:spcBef>
          <a:spcPts val="475"/>
        </a:spcBef>
        <a:buFont typeface="Arial" panose="020B0604020202020204" pitchFamily="34" charset="0"/>
        <a:buChar char="•"/>
        <a:defRPr sz="1800" kern="1200">
          <a:solidFill>
            <a:schemeClr val="tx1"/>
          </a:solidFill>
          <a:latin typeface="+mn-lt"/>
          <a:ea typeface="+mn-ea"/>
          <a:cs typeface="+mn-cs"/>
        </a:defRPr>
      </a:lvl3pPr>
      <a:lvl4pPr marL="1513218" indent="-216176" algn="l" defTabSz="864712"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4pPr>
      <a:lvl5pPr marL="1945599" indent="-216176" algn="l" defTabSz="864712"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5pPr>
      <a:lvl6pPr marL="2377898" indent="-216176" algn="l" defTabSz="864712"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810282" indent="-216176" algn="l" defTabSz="864712"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42634" indent="-216176" algn="l" defTabSz="864712"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74964" indent="-216176" algn="l" defTabSz="864712"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4712" rtl="0" eaLnBrk="1" latinLnBrk="0" hangingPunct="1">
        <a:defRPr sz="1700" kern="1200">
          <a:solidFill>
            <a:schemeClr val="tx1"/>
          </a:solidFill>
          <a:latin typeface="+mn-lt"/>
          <a:ea typeface="+mn-ea"/>
          <a:cs typeface="+mn-cs"/>
        </a:defRPr>
      </a:lvl1pPr>
      <a:lvl2pPr marL="432354" algn="l" defTabSz="864712" rtl="0" eaLnBrk="1" latinLnBrk="0" hangingPunct="1">
        <a:defRPr sz="1700" kern="1200">
          <a:solidFill>
            <a:schemeClr val="tx1"/>
          </a:solidFill>
          <a:latin typeface="+mn-lt"/>
          <a:ea typeface="+mn-ea"/>
          <a:cs typeface="+mn-cs"/>
        </a:defRPr>
      </a:lvl2pPr>
      <a:lvl3pPr marL="864712" algn="l" defTabSz="864712" rtl="0" eaLnBrk="1" latinLnBrk="0" hangingPunct="1">
        <a:defRPr sz="1700" kern="1200">
          <a:solidFill>
            <a:schemeClr val="tx1"/>
          </a:solidFill>
          <a:latin typeface="+mn-lt"/>
          <a:ea typeface="+mn-ea"/>
          <a:cs typeface="+mn-cs"/>
        </a:defRPr>
      </a:lvl3pPr>
      <a:lvl4pPr marL="1297068" algn="l" defTabSz="864712" rtl="0" eaLnBrk="1" latinLnBrk="0" hangingPunct="1">
        <a:defRPr sz="1700" kern="1200">
          <a:solidFill>
            <a:schemeClr val="tx1"/>
          </a:solidFill>
          <a:latin typeface="+mn-lt"/>
          <a:ea typeface="+mn-ea"/>
          <a:cs typeface="+mn-cs"/>
        </a:defRPr>
      </a:lvl4pPr>
      <a:lvl5pPr marL="1729363" algn="l" defTabSz="864712" rtl="0" eaLnBrk="1" latinLnBrk="0" hangingPunct="1">
        <a:defRPr sz="1700" kern="1200">
          <a:solidFill>
            <a:schemeClr val="tx1"/>
          </a:solidFill>
          <a:latin typeface="+mn-lt"/>
          <a:ea typeface="+mn-ea"/>
          <a:cs typeface="+mn-cs"/>
        </a:defRPr>
      </a:lvl5pPr>
      <a:lvl6pPr marL="2161752" algn="l" defTabSz="864712" rtl="0" eaLnBrk="1" latinLnBrk="0" hangingPunct="1">
        <a:defRPr sz="1700" kern="1200">
          <a:solidFill>
            <a:schemeClr val="tx1"/>
          </a:solidFill>
          <a:latin typeface="+mn-lt"/>
          <a:ea typeface="+mn-ea"/>
          <a:cs typeface="+mn-cs"/>
        </a:defRPr>
      </a:lvl6pPr>
      <a:lvl7pPr marL="2594130" algn="l" defTabSz="864712" rtl="0" eaLnBrk="1" latinLnBrk="0" hangingPunct="1">
        <a:defRPr sz="1700" kern="1200">
          <a:solidFill>
            <a:schemeClr val="tx1"/>
          </a:solidFill>
          <a:latin typeface="+mn-lt"/>
          <a:ea typeface="+mn-ea"/>
          <a:cs typeface="+mn-cs"/>
        </a:defRPr>
      </a:lvl7pPr>
      <a:lvl8pPr marL="3026431" algn="l" defTabSz="864712" rtl="0" eaLnBrk="1" latinLnBrk="0" hangingPunct="1">
        <a:defRPr sz="1700" kern="1200">
          <a:solidFill>
            <a:schemeClr val="tx1"/>
          </a:solidFill>
          <a:latin typeface="+mn-lt"/>
          <a:ea typeface="+mn-ea"/>
          <a:cs typeface="+mn-cs"/>
        </a:defRPr>
      </a:lvl8pPr>
      <a:lvl9pPr marL="3458785" algn="l" defTabSz="864712"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2050" name="Chỗ dành sẵn cho Tiêu đề 1"/>
          <p:cNvSpPr>
            <a:spLocks noGrp="1"/>
          </p:cNvSpPr>
          <p:nvPr>
            <p:ph type="title"/>
          </p:nvPr>
        </p:nvSpPr>
        <p:spPr bwMode="auto">
          <a:xfrm>
            <a:off x="1064684" y="304800"/>
            <a:ext cx="10058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vi-VN" smtClean="0"/>
              <a:t>Bấm để sửa kiểu tiêu đề Bản cái</a:t>
            </a:r>
          </a:p>
        </p:txBody>
      </p:sp>
      <p:sp>
        <p:nvSpPr>
          <p:cNvPr id="2051" name="Chỗ dành sẵn cho Văn bản 2"/>
          <p:cNvSpPr>
            <a:spLocks noGrp="1"/>
          </p:cNvSpPr>
          <p:nvPr>
            <p:ph type="body" idx="1"/>
          </p:nvPr>
        </p:nvSpPr>
        <p:spPr bwMode="auto">
          <a:xfrm>
            <a:off x="1064684" y="1752600"/>
            <a:ext cx="100584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smtClean="0"/>
              <a:t>Chỉnh sửa kiểu văn bản Bản cái</a:t>
            </a:r>
          </a:p>
          <a:p>
            <a:pPr lvl="1"/>
            <a:r>
              <a:rPr lang="vi-VN" smtClean="0"/>
              <a:t>Mức hai</a:t>
            </a:r>
          </a:p>
          <a:p>
            <a:pPr lvl="2"/>
            <a:r>
              <a:rPr lang="vi-VN" smtClean="0"/>
              <a:t>Mức ba</a:t>
            </a:r>
          </a:p>
          <a:p>
            <a:pPr lvl="3"/>
            <a:r>
              <a:rPr lang="vi-VN" smtClean="0"/>
              <a:t>Mức bốn</a:t>
            </a:r>
          </a:p>
          <a:p>
            <a:pPr lvl="4"/>
            <a:r>
              <a:rPr lang="vi-VN" smtClean="0"/>
              <a:t>Mức năm</a:t>
            </a:r>
          </a:p>
        </p:txBody>
      </p:sp>
      <p:sp>
        <p:nvSpPr>
          <p:cNvPr id="6" name="Chỗ dành sẵn cho Số Trang chiếu 5"/>
          <p:cNvSpPr>
            <a:spLocks noGrp="1"/>
          </p:cNvSpPr>
          <p:nvPr>
            <p:ph type="sldNum" sz="quarter" idx="4"/>
          </p:nvPr>
        </p:nvSpPr>
        <p:spPr>
          <a:xfrm>
            <a:off x="1064684" y="6019800"/>
            <a:ext cx="762000" cy="228600"/>
          </a:xfrm>
          <a:prstGeom prst="rect">
            <a:avLst/>
          </a:prstGeom>
        </p:spPr>
        <p:txBody>
          <a:bodyPr vert="horz" lIns="91440" tIns="45720" rIns="91440" bIns="45720" rtlCol="0" anchor="ctr"/>
          <a:lstStyle>
            <a:lvl1pPr algn="l" rtl="0" eaLnBrk="1" fontAlgn="auto" hangingPunct="1">
              <a:spcBef>
                <a:spcPts val="0"/>
              </a:spcBef>
              <a:spcAft>
                <a:spcPts val="0"/>
              </a:spcAft>
              <a:defRPr sz="1100">
                <a:solidFill>
                  <a:srgbClr val="9A5315"/>
                </a:solidFill>
                <a:latin typeface="Arial" panose="020B0604020202020204" pitchFamily="34" charset="0"/>
                <a:ea typeface="Tahoma" panose="020B0604030504040204" pitchFamily="34" charset="0"/>
                <a:cs typeface="Arial" panose="020B0604020202020204" pitchFamily="34" charset="0"/>
              </a:defRPr>
            </a:lvl1pPr>
          </a:lstStyle>
          <a:p>
            <a:pPr>
              <a:defRPr/>
            </a:pPr>
            <a:fld id="{05774E00-539F-4F45-88C4-289CB4536DEB}" type="slidenum">
              <a:rPr lang="vi-VN"/>
              <a:pPr>
                <a:defRPr/>
              </a:pPr>
              <a:t>‹#›</a:t>
            </a:fld>
            <a:endParaRPr lang="vi-VN" dirty="0"/>
          </a:p>
        </p:txBody>
      </p:sp>
      <p:sp>
        <p:nvSpPr>
          <p:cNvPr id="5" name="Chỗ dành sẵn cho Chân trang 4"/>
          <p:cNvSpPr>
            <a:spLocks noGrp="1"/>
          </p:cNvSpPr>
          <p:nvPr>
            <p:ph type="ftr" sz="quarter" idx="3"/>
          </p:nvPr>
        </p:nvSpPr>
        <p:spPr>
          <a:xfrm>
            <a:off x="1979084" y="6019800"/>
            <a:ext cx="5943600" cy="228600"/>
          </a:xfrm>
          <a:prstGeom prst="rect">
            <a:avLst/>
          </a:prstGeom>
        </p:spPr>
        <p:txBody>
          <a:bodyPr vert="horz" lIns="91440" tIns="45720" rIns="91440" bIns="45720" rtlCol="0" anchor="ctr"/>
          <a:lstStyle>
            <a:lvl1pPr algn="l" rtl="0" eaLnBrk="1" fontAlgn="auto" hangingPunct="1">
              <a:spcBef>
                <a:spcPts val="0"/>
              </a:spcBef>
              <a:spcAft>
                <a:spcPts val="0"/>
              </a:spcAft>
              <a:defRPr sz="1100">
                <a:solidFill>
                  <a:srgbClr val="9A5315"/>
                </a:solidFill>
                <a:latin typeface="Arial" panose="020B0604020202020204" pitchFamily="34" charset="0"/>
                <a:ea typeface="Tahoma" panose="020B0604030504040204" pitchFamily="34" charset="0"/>
                <a:cs typeface="Arial" panose="020B0604020202020204" pitchFamily="34" charset="0"/>
              </a:defRPr>
            </a:lvl1pPr>
          </a:lstStyle>
          <a:p>
            <a:pPr>
              <a:defRPr/>
            </a:pPr>
            <a:endParaRPr lang="vi-VN"/>
          </a:p>
        </p:txBody>
      </p:sp>
      <p:sp>
        <p:nvSpPr>
          <p:cNvPr id="4" name="Chỗ dành sẵn cho Ngày tháng 3"/>
          <p:cNvSpPr>
            <a:spLocks noGrp="1"/>
          </p:cNvSpPr>
          <p:nvPr>
            <p:ph type="dt" sz="half" idx="2"/>
          </p:nvPr>
        </p:nvSpPr>
        <p:spPr>
          <a:xfrm>
            <a:off x="8075084" y="6019800"/>
            <a:ext cx="1397000" cy="228600"/>
          </a:xfrm>
          <a:prstGeom prst="rect">
            <a:avLst/>
          </a:prstGeom>
        </p:spPr>
        <p:txBody>
          <a:bodyPr vert="horz" lIns="91440" tIns="45720" rIns="91440" bIns="45720" rtlCol="0" anchor="ctr"/>
          <a:lstStyle>
            <a:lvl1pPr algn="l" rtl="0" eaLnBrk="1" fontAlgn="auto" hangingPunct="1">
              <a:spcBef>
                <a:spcPts val="0"/>
              </a:spcBef>
              <a:spcAft>
                <a:spcPts val="0"/>
              </a:spcAft>
              <a:defRPr sz="1100">
                <a:solidFill>
                  <a:srgbClr val="9A5315"/>
                </a:solidFill>
                <a:latin typeface="Arial" panose="020B0604020202020204" pitchFamily="34" charset="0"/>
                <a:ea typeface="Tahoma" panose="020B0604030504040204" pitchFamily="34" charset="0"/>
                <a:cs typeface="Arial" panose="020B0604020202020204" pitchFamily="34" charset="0"/>
              </a:defRPr>
            </a:lvl1pPr>
          </a:lstStyle>
          <a:p>
            <a:pPr>
              <a:defRPr/>
            </a:pPr>
            <a:fld id="{9EB4F36F-BA92-4992-836E-20232CC4430B}" type="datetime1">
              <a:rPr lang="vi-VN"/>
              <a:pPr>
                <a:defRPr/>
              </a:pPr>
              <a:t>19/10/2021</a:t>
            </a:fld>
            <a:endParaRPr lang="vi-VN" dirty="0"/>
          </a:p>
        </p:txBody>
      </p:sp>
    </p:spTree>
    <p:extLst>
      <p:ext uri="{BB962C8B-B14F-4D97-AF65-F5344CB8AC3E}">
        <p14:creationId xmlns:p14="http://schemas.microsoft.com/office/powerpoint/2010/main" val="20421092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transition spd="med">
    <p:fade/>
  </p:transition>
  <p:txStyles>
    <p:titleStyle>
      <a:lvl1pPr algn="l" rtl="0" eaLnBrk="0" fontAlgn="base" hangingPunct="0">
        <a:lnSpc>
          <a:spcPct val="90000"/>
        </a:lnSpc>
        <a:spcBef>
          <a:spcPct val="0"/>
        </a:spcBef>
        <a:spcAft>
          <a:spcPct val="0"/>
        </a:spcAft>
        <a:defRPr sz="3600" kern="1200">
          <a:solidFill>
            <a:srgbClr val="4D290B"/>
          </a:solidFill>
          <a:latin typeface="Arial" panose="020B0604020202020204" pitchFamily="34" charset="0"/>
          <a:ea typeface="Tahoma" panose="020B0604030504040204" pitchFamily="34" charset="0"/>
          <a:cs typeface="Arial" panose="020B0604020202020204" pitchFamily="34" charset="0"/>
        </a:defRPr>
      </a:lvl1pPr>
      <a:lvl2pPr algn="l" rtl="0" eaLnBrk="0" fontAlgn="base" hangingPunct="0">
        <a:lnSpc>
          <a:spcPct val="90000"/>
        </a:lnSpc>
        <a:spcBef>
          <a:spcPct val="0"/>
        </a:spcBef>
        <a:spcAft>
          <a:spcPct val="0"/>
        </a:spcAft>
        <a:defRPr sz="3600">
          <a:solidFill>
            <a:srgbClr val="4D290B"/>
          </a:solidFill>
          <a:latin typeface="Arial" pitchFamily="34" charset="0"/>
          <a:ea typeface="Tahoma" pitchFamily="34" charset="0"/>
          <a:cs typeface="Arial" pitchFamily="34" charset="0"/>
        </a:defRPr>
      </a:lvl2pPr>
      <a:lvl3pPr algn="l" rtl="0" eaLnBrk="0" fontAlgn="base" hangingPunct="0">
        <a:lnSpc>
          <a:spcPct val="90000"/>
        </a:lnSpc>
        <a:spcBef>
          <a:spcPct val="0"/>
        </a:spcBef>
        <a:spcAft>
          <a:spcPct val="0"/>
        </a:spcAft>
        <a:defRPr sz="3600">
          <a:solidFill>
            <a:srgbClr val="4D290B"/>
          </a:solidFill>
          <a:latin typeface="Arial" pitchFamily="34" charset="0"/>
          <a:ea typeface="Tahoma" pitchFamily="34" charset="0"/>
          <a:cs typeface="Arial" pitchFamily="34" charset="0"/>
        </a:defRPr>
      </a:lvl3pPr>
      <a:lvl4pPr algn="l" rtl="0" eaLnBrk="0" fontAlgn="base" hangingPunct="0">
        <a:lnSpc>
          <a:spcPct val="90000"/>
        </a:lnSpc>
        <a:spcBef>
          <a:spcPct val="0"/>
        </a:spcBef>
        <a:spcAft>
          <a:spcPct val="0"/>
        </a:spcAft>
        <a:defRPr sz="3600">
          <a:solidFill>
            <a:srgbClr val="4D290B"/>
          </a:solidFill>
          <a:latin typeface="Arial" pitchFamily="34" charset="0"/>
          <a:ea typeface="Tahoma" pitchFamily="34" charset="0"/>
          <a:cs typeface="Arial" pitchFamily="34" charset="0"/>
        </a:defRPr>
      </a:lvl4pPr>
      <a:lvl5pPr algn="l" rtl="0" eaLnBrk="0" fontAlgn="base" hangingPunct="0">
        <a:lnSpc>
          <a:spcPct val="90000"/>
        </a:lnSpc>
        <a:spcBef>
          <a:spcPct val="0"/>
        </a:spcBef>
        <a:spcAft>
          <a:spcPct val="0"/>
        </a:spcAft>
        <a:defRPr sz="3600">
          <a:solidFill>
            <a:srgbClr val="4D290B"/>
          </a:solidFill>
          <a:latin typeface="Arial" pitchFamily="34" charset="0"/>
          <a:ea typeface="Tahoma" pitchFamily="34" charset="0"/>
          <a:cs typeface="Arial" pitchFamily="34" charset="0"/>
        </a:defRPr>
      </a:lvl5pPr>
      <a:lvl6pPr marL="457200" algn="l" rtl="0" fontAlgn="base">
        <a:lnSpc>
          <a:spcPct val="90000"/>
        </a:lnSpc>
        <a:spcBef>
          <a:spcPct val="0"/>
        </a:spcBef>
        <a:spcAft>
          <a:spcPct val="0"/>
        </a:spcAft>
        <a:defRPr sz="3600">
          <a:solidFill>
            <a:srgbClr val="4D290B"/>
          </a:solidFill>
          <a:latin typeface="Arial" pitchFamily="34" charset="0"/>
          <a:ea typeface="Tahoma" pitchFamily="34" charset="0"/>
          <a:cs typeface="Arial" pitchFamily="34" charset="0"/>
        </a:defRPr>
      </a:lvl6pPr>
      <a:lvl7pPr marL="914400" algn="l" rtl="0" fontAlgn="base">
        <a:lnSpc>
          <a:spcPct val="90000"/>
        </a:lnSpc>
        <a:spcBef>
          <a:spcPct val="0"/>
        </a:spcBef>
        <a:spcAft>
          <a:spcPct val="0"/>
        </a:spcAft>
        <a:defRPr sz="3600">
          <a:solidFill>
            <a:srgbClr val="4D290B"/>
          </a:solidFill>
          <a:latin typeface="Arial" pitchFamily="34" charset="0"/>
          <a:ea typeface="Tahoma" pitchFamily="34" charset="0"/>
          <a:cs typeface="Arial" pitchFamily="34" charset="0"/>
        </a:defRPr>
      </a:lvl7pPr>
      <a:lvl8pPr marL="1371600" algn="l" rtl="0" fontAlgn="base">
        <a:lnSpc>
          <a:spcPct val="90000"/>
        </a:lnSpc>
        <a:spcBef>
          <a:spcPct val="0"/>
        </a:spcBef>
        <a:spcAft>
          <a:spcPct val="0"/>
        </a:spcAft>
        <a:defRPr sz="3600">
          <a:solidFill>
            <a:srgbClr val="4D290B"/>
          </a:solidFill>
          <a:latin typeface="Arial" pitchFamily="34" charset="0"/>
          <a:ea typeface="Tahoma" pitchFamily="34" charset="0"/>
          <a:cs typeface="Arial" pitchFamily="34" charset="0"/>
        </a:defRPr>
      </a:lvl8pPr>
      <a:lvl9pPr marL="1828800" algn="l" rtl="0" fontAlgn="base">
        <a:lnSpc>
          <a:spcPct val="90000"/>
        </a:lnSpc>
        <a:spcBef>
          <a:spcPct val="0"/>
        </a:spcBef>
        <a:spcAft>
          <a:spcPct val="0"/>
        </a:spcAft>
        <a:defRPr sz="3600">
          <a:solidFill>
            <a:srgbClr val="4D290B"/>
          </a:solidFill>
          <a:latin typeface="Arial" pitchFamily="34" charset="0"/>
          <a:ea typeface="Tahoma" pitchFamily="34" charset="0"/>
          <a:cs typeface="Arial" pitchFamily="34" charset="0"/>
        </a:defRPr>
      </a:lvl9pPr>
    </p:titleStyle>
    <p:bodyStyle>
      <a:lvl1pPr marL="346075" indent="-346075" algn="l" rtl="0" eaLnBrk="0" fontAlgn="base" hangingPunct="0">
        <a:spcBef>
          <a:spcPts val="1800"/>
        </a:spcBef>
        <a:spcAft>
          <a:spcPct val="0"/>
        </a:spcAft>
        <a:buFont typeface="Arial"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39775" indent="-282575" algn="l" rtl="0" eaLnBrk="0" fontAlgn="base" hangingPunct="0">
        <a:spcBef>
          <a:spcPts val="1200"/>
        </a:spcBef>
        <a:spcAft>
          <a:spcPct val="0"/>
        </a:spcAft>
        <a:buFont typeface="Arial"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rtl="0" eaLnBrk="0" fontAlgn="base" hangingPunct="0">
        <a:spcBef>
          <a:spcPts val="800"/>
        </a:spcBef>
        <a:spcAft>
          <a:spcPct val="0"/>
        </a:spcAft>
        <a:buFont typeface="Arial" charset="0"/>
        <a:buChar char="•"/>
        <a:defRPr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rtl="0" eaLnBrk="0" fontAlgn="base" hangingPunct="0">
        <a:spcBef>
          <a:spcPts val="600"/>
        </a:spcBef>
        <a:spcAft>
          <a:spcPct val="0"/>
        </a:spcAft>
        <a:buFont typeface="Arial"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rtl="0" eaLnBrk="0" fontAlgn="base" hangingPunct="0">
        <a:spcBef>
          <a:spcPts val="600"/>
        </a:spcBef>
        <a:spcAft>
          <a:spcPct val="0"/>
        </a:spcAft>
        <a:buFont typeface="Arial"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C9FC0-D0F1-4865-AB7D-F13D60DCDAB4}"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F2A38-42E2-4E5E-AAE4-259A3B363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51236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023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4E366-0BCD-4F73-BAA0-D8808E533C17}" type="datetimeFigureOut">
              <a:rPr lang="en-US" smtClean="0">
                <a:solidFill>
                  <a:prstClr val="black">
                    <a:tint val="75000"/>
                  </a:prstClr>
                </a:solidFill>
              </a:rPr>
              <a:pPr/>
              <a:t>19/10/2021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C9C98-5408-471E-BBFD-F16E4DDC48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0436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1065213" y="304800"/>
            <a:ext cx="10058403"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1065215" y="1752600"/>
            <a:ext cx="100584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022B156B-59AE-415F-B24B-8756D48BB977}" type="slidenum">
              <a:rPr lang="vi-VN" smtClean="0">
                <a:solidFill>
                  <a:srgbClr val="9A5315"/>
                </a:solidFill>
              </a:rPr>
              <a:pPr/>
              <a:t>‹#›</a:t>
            </a:fld>
            <a:endParaRPr lang="vi-VN" dirty="0">
              <a:solidFill>
                <a:srgbClr val="9A5315"/>
              </a:solidFill>
            </a:endParaRPr>
          </a:p>
        </p:txBody>
      </p:sp>
      <p:sp>
        <p:nvSpPr>
          <p:cNvPr id="5" name="Chỗ dành sẵn cho Chân trang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endParaRPr lang="vi-VN" dirty="0">
              <a:solidFill>
                <a:srgbClr val="9A5315"/>
              </a:solidFill>
            </a:endParaRPr>
          </a:p>
        </p:txBody>
      </p:sp>
      <p:sp>
        <p:nvSpPr>
          <p:cNvPr id="4" name="Chỗ dành sẵn cho Ngày tháng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27D914FD-5CA8-45C1-915F-680DA1912D0A}" type="datetime1">
              <a:rPr lang="vi-VN" smtClean="0">
                <a:solidFill>
                  <a:srgbClr val="9A5315"/>
                </a:solidFill>
              </a:rPr>
              <a:pPr/>
              <a:t>19/10/2021</a:t>
            </a:fld>
            <a:endParaRPr lang="vi-VN" dirty="0">
              <a:solidFill>
                <a:srgbClr val="9A5315"/>
              </a:solidFill>
            </a:endParaRPr>
          </a:p>
        </p:txBody>
      </p:sp>
    </p:spTree>
    <p:extLst>
      <p:ext uri="{BB962C8B-B14F-4D97-AF65-F5344CB8AC3E}">
        <p14:creationId xmlns:p14="http://schemas.microsoft.com/office/powerpoint/2010/main" val="14184679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3840">
          <p15:clr>
            <a:srgbClr val="F26B43"/>
          </p15:clr>
        </p15:guide>
        <p15:guide id="2"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7"/>
            <a:ext cx="12192000" cy="1626225"/>
          </a:xfrm>
          <a:prstGeom prst="rect">
            <a:avLst/>
          </a:prstGeom>
        </p:spPr>
      </p:pic>
      <p:pic>
        <p:nvPicPr>
          <p:cNvPr id="56" name="图片 55"/>
          <p:cNvPicPr>
            <a:picLocks noChangeAspect="1"/>
          </p:cNvPicPr>
          <p:nvPr userDrawn="1"/>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2" y="-10488"/>
            <a:ext cx="3222457" cy="1501993"/>
          </a:xfrm>
          <a:prstGeom prst="rect">
            <a:avLst/>
          </a:prstGeom>
        </p:spPr>
      </p:pic>
      <p:pic>
        <p:nvPicPr>
          <p:cNvPr id="7" name="图片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xmlns="" id="{DB59ED9B-95CD-4E34-8BE9-CCA2AB39E04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07468" y="1572808"/>
            <a:ext cx="2123525" cy="1834491"/>
          </a:xfrm>
          <a:prstGeom prst="rect">
            <a:avLst/>
          </a:prstGeom>
        </p:spPr>
      </p:pic>
    </p:spTree>
    <p:extLst>
      <p:ext uri="{BB962C8B-B14F-4D97-AF65-F5344CB8AC3E}">
        <p14:creationId xmlns:p14="http://schemas.microsoft.com/office/powerpoint/2010/main" val="286865049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6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2CC75-8280-4D50-8556-C2874ADEF926}" type="datetimeFigureOut">
              <a:rPr lang="zh-CN" altLang="en-US" smtClean="0">
                <a:solidFill>
                  <a:prstClr val="black">
                    <a:tint val="75000"/>
                  </a:prstClr>
                </a:solidFill>
              </a:rPr>
              <a:pPr/>
              <a:t>2021/10/19</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6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6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90E77-D57C-49F8-ADC2-FB99C50EBC2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48235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03.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7.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8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0.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0.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03.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03.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03.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03.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03.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êu đề 1"/>
          <p:cNvSpPr>
            <a:spLocks noGrp="1"/>
          </p:cNvSpPr>
          <p:nvPr>
            <p:ph type="ctrTitle"/>
          </p:nvPr>
        </p:nvSpPr>
        <p:spPr>
          <a:xfrm>
            <a:off x="4265084" y="1752600"/>
            <a:ext cx="6858000" cy="1828800"/>
          </a:xfrm>
        </p:spPr>
        <p:txBody>
          <a:bodyPr/>
          <a:lstStyle/>
          <a:p>
            <a:pPr eaLnBrk="1" hangingPunct="1"/>
            <a:r>
              <a:rPr lang="vi-VN" smtClean="0">
                <a:latin typeface="Arial" charset="0"/>
                <a:cs typeface="Arial" charset="0"/>
              </a:rPr>
              <a:t>Bố trí Tiêu đề</a:t>
            </a:r>
          </a:p>
        </p:txBody>
      </p:sp>
      <p:sp>
        <p:nvSpPr>
          <p:cNvPr id="46083" name="Phụ đề 2"/>
          <p:cNvSpPr>
            <a:spLocks noGrp="1"/>
          </p:cNvSpPr>
          <p:nvPr>
            <p:ph type="subTitle" idx="1"/>
          </p:nvPr>
        </p:nvSpPr>
        <p:spPr>
          <a:xfrm>
            <a:off x="4265084" y="3733800"/>
            <a:ext cx="6858000" cy="914400"/>
          </a:xfrm>
        </p:spPr>
        <p:txBody>
          <a:bodyPr/>
          <a:lstStyle/>
          <a:p>
            <a:pPr eaLnBrk="1" hangingPunct="1">
              <a:spcBef>
                <a:spcPct val="0"/>
              </a:spcBef>
            </a:pPr>
            <a:r>
              <a:rPr lang="vi-VN" smtClean="0">
                <a:latin typeface="Arial" charset="0"/>
                <a:cs typeface="Arial" charset="0"/>
              </a:rPr>
              <a:t>Tiêu đề phụ</a:t>
            </a:r>
          </a:p>
        </p:txBody>
      </p:sp>
      <p:pic>
        <p:nvPicPr>
          <p:cNvPr id="46084" name="Picture 2" descr="Top Hình nền Powerpoint chủ đề giáo dục - Hedieuhanh.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1473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WordArt 19"/>
          <p:cNvSpPr>
            <a:spLocks noChangeArrowheads="1" noChangeShapeType="1" noTextEdit="1"/>
          </p:cNvSpPr>
          <p:nvPr/>
        </p:nvSpPr>
        <p:spPr bwMode="auto">
          <a:xfrm>
            <a:off x="609600" y="393700"/>
            <a:ext cx="10363200" cy="541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2400" b="1" kern="10" smtClean="0">
                <a:solidFill>
                  <a:srgbClr val="0000FF"/>
                </a:solidFill>
                <a:latin typeface="Times New Roman"/>
                <a:cs typeface="Times New Roman"/>
              </a:rPr>
              <a:t>PHÒNG GIÁO DỤC VÀ ĐÀO TẠO QUẬN GÒ VẤP</a:t>
            </a:r>
          </a:p>
        </p:txBody>
      </p:sp>
      <p:sp>
        <p:nvSpPr>
          <p:cNvPr id="11" name="WordArt 20"/>
          <p:cNvSpPr>
            <a:spLocks noChangeArrowheads="1" noChangeShapeType="1" noTextEdit="1"/>
          </p:cNvSpPr>
          <p:nvPr/>
        </p:nvSpPr>
        <p:spPr bwMode="auto">
          <a:xfrm>
            <a:off x="2456425" y="1616869"/>
            <a:ext cx="7213600" cy="990600"/>
          </a:xfrm>
          <a:prstGeom prst="rect">
            <a:avLst/>
          </a:prstGeom>
          <a:noFill/>
        </p:spPr>
        <p:txBody>
          <a:bodyPr wrap="none" fromWordArt="1">
            <a:prstTxWarp prst="textPlain">
              <a:avLst>
                <a:gd name="adj" fmla="val 50000"/>
              </a:avLst>
            </a:prstTxWarp>
          </a:bodyPr>
          <a:lstStyle/>
          <a:p>
            <a:pPr eaLnBrk="0" fontAlgn="base" hangingPunct="0">
              <a:spcBef>
                <a:spcPct val="0"/>
              </a:spcBef>
              <a:spcAft>
                <a:spcPct val="0"/>
              </a:spcAft>
              <a:defRPr/>
            </a:pPr>
            <a:r>
              <a:rPr lang="en-US" sz="2400" b="1" kern="10" dirty="0">
                <a:ln w="9525">
                  <a:solidFill>
                    <a:srgbClr val="0000FF"/>
                  </a:solidFill>
                  <a:round/>
                  <a:headEnd/>
                  <a:tailEnd/>
                </a:ln>
                <a:solidFill>
                  <a:prstClr val="black"/>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400" b="1" kern="10" dirty="0" err="1">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Môn</a:t>
            </a:r>
            <a:r>
              <a:rPr lang="en-US" sz="2400" b="1" kern="10" dirty="0">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 </a:t>
            </a:r>
            <a:r>
              <a:rPr lang="en-US" sz="2400" b="1" kern="10" dirty="0" err="1">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Tiếng</a:t>
            </a:r>
            <a:r>
              <a:rPr lang="en-US" sz="2400" b="1" kern="10" dirty="0">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 </a:t>
            </a:r>
            <a:r>
              <a:rPr lang="en-US" sz="2400" b="1" kern="10" dirty="0" err="1">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Việt</a:t>
            </a:r>
            <a:r>
              <a:rPr lang="en-US" sz="2400" b="1" kern="10" dirty="0">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 – </a:t>
            </a:r>
            <a:r>
              <a:rPr lang="en-US" sz="2400" b="1" kern="10" dirty="0" err="1">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Lớp</a:t>
            </a:r>
            <a:r>
              <a:rPr lang="en-US" sz="2400" b="1" kern="10" dirty="0">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 4 – </a:t>
            </a:r>
            <a:r>
              <a:rPr lang="en-US" sz="2400" b="1" kern="10" dirty="0" err="1">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Tuần</a:t>
            </a:r>
            <a:r>
              <a:rPr lang="en-US" sz="2400" b="1" kern="10" dirty="0">
                <a:ln w="9525">
                  <a:solidFill>
                    <a:srgbClr val="0000FF"/>
                  </a:solidFill>
                  <a:round/>
                  <a:headEnd/>
                  <a:tailEnd/>
                </a:ln>
                <a:solidFill>
                  <a:prstClr val="black"/>
                </a:solidFill>
                <a:latin typeface="Times New Roman" panose="02020603050405020304" pitchFamily="18" charset="0"/>
                <a:cs typeface="Times New Roman" panose="02020603050405020304" pitchFamily="18" charset="0"/>
              </a:rPr>
              <a:t> 10</a:t>
            </a:r>
          </a:p>
        </p:txBody>
      </p:sp>
      <p:sp>
        <p:nvSpPr>
          <p:cNvPr id="12" name="WordArt 21"/>
          <p:cNvSpPr>
            <a:spLocks noChangeArrowheads="1" noChangeShapeType="1" noTextEdit="1"/>
          </p:cNvSpPr>
          <p:nvPr/>
        </p:nvSpPr>
        <p:spPr bwMode="auto">
          <a:xfrm>
            <a:off x="901709" y="3074988"/>
            <a:ext cx="10073217" cy="1981200"/>
          </a:xfrm>
          <a:prstGeom prst="rect">
            <a:avLst/>
          </a:prstGeom>
        </p:spPr>
        <p:txBody>
          <a:bodyPr wrap="none" fromWordArt="1">
            <a:prstTxWarp prst="textPlain">
              <a:avLst>
                <a:gd name="adj" fmla="val 50199"/>
              </a:avLst>
            </a:prstTxWarp>
          </a:bodyPr>
          <a:lstStyle/>
          <a:p>
            <a:pPr fontAlgn="base">
              <a:spcBef>
                <a:spcPct val="0"/>
              </a:spcBef>
              <a:spcAft>
                <a:spcPct val="0"/>
              </a:spcAft>
            </a:pPr>
            <a:r>
              <a:rPr lang="en-US" sz="24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ÔN TẬP GIỮA HỌC KÌ I – </a:t>
            </a:r>
            <a:r>
              <a:rPr lang="en-US" sz="2400" b="1" kern="10" dirty="0" err="1"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Tiết</a:t>
            </a:r>
            <a:r>
              <a:rPr lang="en-US" sz="24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5</a:t>
            </a:r>
          </a:p>
          <a:p>
            <a:pPr fontAlgn="base">
              <a:spcBef>
                <a:spcPct val="0"/>
              </a:spcBef>
              <a:spcAft>
                <a:spcPct val="0"/>
              </a:spcAft>
            </a:pPr>
            <a:endParaRPr lang="en-US" sz="24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custDataLst>
      <p:tags r:id="rId1"/>
    </p:custDataLst>
    <p:extLst>
      <p:ext uri="{BB962C8B-B14F-4D97-AF65-F5344CB8AC3E}">
        <p14:creationId xmlns:p14="http://schemas.microsoft.com/office/powerpoint/2010/main" val="224941435"/>
      </p:ext>
    </p:extLst>
  </p:cSld>
  <p:clrMapOvr>
    <a:masterClrMapping/>
  </p:clrMapOvr>
  <p:transition spd="med" advTm="20701">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Rectangle 4"/>
          <p:cNvSpPr/>
          <p:nvPr/>
        </p:nvSpPr>
        <p:spPr>
          <a:xfrm>
            <a:off x="311624" y="1456686"/>
            <a:ext cx="11423176" cy="2246769"/>
          </a:xfrm>
          <a:prstGeom prst="rect">
            <a:avLst/>
          </a:prstGeom>
          <a:solidFill>
            <a:schemeClr val="accent4">
              <a:lumMod val="40000"/>
              <a:lumOff val="60000"/>
            </a:schemeClr>
          </a:solidFill>
        </p:spPr>
        <p:txBody>
          <a:bodyPr wrap="square">
            <a:spAutoFit/>
          </a:bodyPr>
          <a:lstStyle/>
          <a:p>
            <a:pPr lvl="0" algn="just" fontAlgn="base">
              <a:spcBef>
                <a:spcPct val="50000"/>
              </a:spcBef>
              <a:spcAft>
                <a:spcPct val="0"/>
              </a:spcAft>
              <a:defRPr/>
            </a:pPr>
            <a:r>
              <a:rPr lang="vi-VN" altLang="en-US" sz="4000" b="1" dirty="0" smtClean="0">
                <a:solidFill>
                  <a:srgbClr val="0000FF"/>
                </a:solidFill>
                <a:latin typeface="Arial" pitchFamily="34" charset="0"/>
                <a:cs typeface="Arial" pitchFamily="34" charset="0"/>
              </a:rPr>
              <a:t>Đọc </a:t>
            </a:r>
            <a:r>
              <a:rPr lang="en-US" altLang="en-US" sz="4000" b="1" dirty="0" err="1" smtClean="0">
                <a:solidFill>
                  <a:srgbClr val="0000FF"/>
                </a:solidFill>
                <a:latin typeface="Arial" pitchFamily="34" charset="0"/>
                <a:cs typeface="Arial" pitchFamily="34" charset="0"/>
              </a:rPr>
              <a:t>đoạn</a:t>
            </a:r>
            <a:r>
              <a:rPr lang="en-US" altLang="en-US" sz="4000" b="1" dirty="0" smtClean="0">
                <a:solidFill>
                  <a:srgbClr val="0000FF"/>
                </a:solidFill>
                <a:latin typeface="Arial" pitchFamily="34" charset="0"/>
                <a:cs typeface="Arial" pitchFamily="34" charset="0"/>
              </a:rPr>
              <a:t> 2 </a:t>
            </a:r>
            <a:r>
              <a:rPr lang="en-US" altLang="en-US" sz="4000" b="1" dirty="0" err="1" smtClean="0">
                <a:solidFill>
                  <a:srgbClr val="0000FF"/>
                </a:solidFill>
                <a:latin typeface="Arial" pitchFamily="34" charset="0"/>
                <a:cs typeface="Arial" pitchFamily="34" charset="0"/>
              </a:rPr>
              <a:t>của</a:t>
            </a:r>
            <a:r>
              <a:rPr lang="en-US" altLang="en-US" sz="4000" b="1" dirty="0" smtClean="0">
                <a:solidFill>
                  <a:srgbClr val="0000FF"/>
                </a:solidFill>
                <a:latin typeface="Arial" pitchFamily="34" charset="0"/>
                <a:cs typeface="Arial" pitchFamily="34" charset="0"/>
              </a:rPr>
              <a:t> </a:t>
            </a:r>
            <a:r>
              <a:rPr lang="vi-VN" altLang="en-US" sz="4000" b="1" dirty="0" smtClean="0">
                <a:solidFill>
                  <a:srgbClr val="0000FF"/>
                </a:solidFill>
                <a:latin typeface="Arial" pitchFamily="34" charset="0"/>
                <a:cs typeface="Arial" pitchFamily="34" charset="0"/>
              </a:rPr>
              <a:t>bài và </a:t>
            </a:r>
            <a:r>
              <a:rPr lang="vi-VN" altLang="en-US" sz="4000" b="1" dirty="0">
                <a:solidFill>
                  <a:srgbClr val="0000FF"/>
                </a:solidFill>
                <a:latin typeface="Arial" pitchFamily="34" charset="0"/>
                <a:cs typeface="Arial" pitchFamily="34" charset="0"/>
              </a:rPr>
              <a:t>trả lời câu hỏi:</a:t>
            </a:r>
            <a:endParaRPr lang="en-US" altLang="en-US" sz="4000" b="1" dirty="0">
              <a:solidFill>
                <a:srgbClr val="0000FF"/>
              </a:solidFill>
              <a:latin typeface="Arial" pitchFamily="34" charset="0"/>
              <a:cs typeface="Arial" pitchFamily="34" charset="0"/>
            </a:endParaRPr>
          </a:p>
          <a:p>
            <a:pPr lvl="0" algn="just" fontAlgn="base">
              <a:spcBef>
                <a:spcPct val="50000"/>
              </a:spcBef>
              <a:spcAft>
                <a:spcPct val="0"/>
              </a:spcAft>
              <a:defRPr/>
            </a:pPr>
            <a:r>
              <a:rPr lang="en-US" altLang="en-US" sz="4000" b="1" dirty="0" smtClean="0">
                <a:solidFill>
                  <a:srgbClr val="0000FF"/>
                </a:solidFill>
                <a:latin typeface="Arial" pitchFamily="34" charset="0"/>
                <a:cs typeface="Arial" pitchFamily="34" charset="0"/>
              </a:rPr>
              <a:t>- </a:t>
            </a:r>
            <a:r>
              <a:rPr lang="vi-VN" altLang="en-US" sz="4000" b="1" dirty="0">
                <a:solidFill>
                  <a:srgbClr val="0000FF"/>
                </a:solidFill>
                <a:latin typeface="Arial" pitchFamily="34" charset="0"/>
                <a:cs typeface="Arial" pitchFamily="34" charset="0"/>
              </a:rPr>
              <a:t>Tại sao vua Mi-đát phải xin thần Đi-ô-ni-dốt lấy lại điều ước?</a:t>
            </a:r>
            <a:endParaRPr lang="en-US" altLang="en-US" sz="4000" b="1" dirty="0">
              <a:solidFill>
                <a:srgbClr val="0000FF"/>
              </a:solidFill>
              <a:latin typeface="Arial" pitchFamily="34" charset="0"/>
              <a:cs typeface="Arial" pitchFamily="34" charset="0"/>
            </a:endParaRPr>
          </a:p>
        </p:txBody>
      </p:sp>
      <p:sp>
        <p:nvSpPr>
          <p:cNvPr id="15" name="Text Box 11"/>
          <p:cNvSpPr txBox="1">
            <a:spLocks noChangeArrowheads="1"/>
          </p:cNvSpPr>
          <p:nvPr/>
        </p:nvSpPr>
        <p:spPr bwMode="auto">
          <a:xfrm>
            <a:off x="-24634" y="3917807"/>
            <a:ext cx="12182128" cy="2554545"/>
          </a:xfrm>
          <a:prstGeom prst="rect">
            <a:avLst/>
          </a:prstGeom>
          <a:solidFill>
            <a:srgbClr val="FFFFFF">
              <a:alpha val="63922"/>
            </a:srgbClr>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0" algn="just">
              <a:defRPr/>
            </a:pPr>
            <a:r>
              <a:rPr lang="vi-VN" sz="4000" b="1" kern="0" dirty="0">
                <a:solidFill>
                  <a:sysClr val="windowText" lastClr="000000"/>
                </a:solidFill>
                <a:latin typeface="+mn-lt"/>
              </a:rPr>
              <a:t>Vì nhà vua nhận ra sự khủng khiếp của điều ước: vua không thể ăn, uống bất cứ thứ gì. Vì tất cả mọi thứ ông chạm vào đều biến thành vàng. Mà con người không thể ăn vàng được. </a:t>
            </a:r>
          </a:p>
        </p:txBody>
      </p:sp>
      <p:sp>
        <p:nvSpPr>
          <p:cNvPr id="6" name="Rectangle 5"/>
          <p:cNvSpPr/>
          <p:nvPr/>
        </p:nvSpPr>
        <p:spPr>
          <a:xfrm>
            <a:off x="2688610" y="369389"/>
            <a:ext cx="6253336" cy="707886"/>
          </a:xfrm>
          <a:prstGeom prst="rect">
            <a:avLst/>
          </a:prstGeom>
          <a:solidFill>
            <a:schemeClr val="accent4">
              <a:lumMod val="40000"/>
              <a:lumOff val="60000"/>
            </a:schemeClr>
          </a:solidFill>
        </p:spPr>
        <p:txBody>
          <a:bodyPr wrap="square">
            <a:spAutoFit/>
          </a:bodyPr>
          <a:lstStyle/>
          <a:p>
            <a:pPr lvl="0" algn="just" fontAlgn="base">
              <a:spcBef>
                <a:spcPct val="50000"/>
              </a:spcBef>
              <a:spcAft>
                <a:spcPct val="0"/>
              </a:spcAft>
              <a:defRPr/>
            </a:pPr>
            <a:r>
              <a:rPr lang="en-US" altLang="en-US" sz="4000" b="1" dirty="0" err="1" smtClean="0">
                <a:solidFill>
                  <a:srgbClr val="C00000"/>
                </a:solidFill>
                <a:latin typeface="Arial" pitchFamily="34" charset="0"/>
                <a:cs typeface="Arial" pitchFamily="34" charset="0"/>
              </a:rPr>
              <a:t>Điều</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ước</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của</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vua</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Mi-đát</a:t>
            </a:r>
            <a:endParaRPr lang="en-US" altLang="en-US" sz="4000" b="1" dirty="0">
              <a:solidFill>
                <a:srgbClr val="0000FF"/>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091113400"/>
      </p:ext>
    </p:extLst>
  </p:cSld>
  <p:clrMapOvr>
    <a:masterClrMapping/>
  </p:clrMapOvr>
  <mc:AlternateContent xmlns:mc="http://schemas.openxmlformats.org/markup-compatibility/2006" xmlns:p14="http://schemas.microsoft.com/office/powerpoint/2010/main">
    <mc:Choice Requires="p14">
      <p:transition spd="slow" p14:dur="1500" advTm="53035">
        <p:split orient="vert"/>
      </p:transition>
    </mc:Choice>
    <mc:Fallback xmlns="">
      <p:transition spd="slow" advTm="5303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846" y="0"/>
            <a:ext cx="12299340" cy="6858000"/>
          </a:xfrm>
        </p:spPr>
      </p:pic>
      <p:pic>
        <p:nvPicPr>
          <p:cNvPr id="4" name="图片 37896" descr="1-26"/>
          <p:cNvPicPr>
            <a:picLocks noChangeAspect="1"/>
          </p:cNvPicPr>
          <p:nvPr/>
        </p:nvPicPr>
        <p:blipFill>
          <a:blip r:embed="rId3"/>
          <a:stretch>
            <a:fillRect/>
          </a:stretch>
        </p:blipFill>
        <p:spPr>
          <a:xfrm>
            <a:off x="324019" y="2219190"/>
            <a:ext cx="4598743" cy="3529532"/>
          </a:xfrm>
          <a:prstGeom prst="rect">
            <a:avLst/>
          </a:prstGeom>
          <a:noFill/>
          <a:ln w="9525">
            <a:noFill/>
          </a:ln>
        </p:spPr>
      </p:pic>
      <p:pic>
        <p:nvPicPr>
          <p:cNvPr id="5" name="图片 37893" descr="1-28"/>
          <p:cNvPicPr>
            <a:picLocks noChangeAspect="1"/>
          </p:cNvPicPr>
          <p:nvPr/>
        </p:nvPicPr>
        <p:blipFill>
          <a:blip r:embed="rId4"/>
          <a:stretch>
            <a:fillRect/>
          </a:stretch>
        </p:blipFill>
        <p:spPr>
          <a:xfrm>
            <a:off x="-266893" y="4158537"/>
            <a:ext cx="3093089" cy="2867744"/>
          </a:xfrm>
          <a:prstGeom prst="rect">
            <a:avLst/>
          </a:prstGeom>
          <a:noFill/>
          <a:ln w="9525">
            <a:noFill/>
          </a:ln>
        </p:spPr>
      </p:pic>
      <p:pic>
        <p:nvPicPr>
          <p:cNvPr id="7" name="图片 37895" descr="1-27"/>
          <p:cNvPicPr>
            <a:picLocks noChangeAspect="1"/>
          </p:cNvPicPr>
          <p:nvPr/>
        </p:nvPicPr>
        <p:blipFill>
          <a:blip r:embed="rId5"/>
          <a:stretch>
            <a:fillRect/>
          </a:stretch>
        </p:blipFill>
        <p:spPr>
          <a:xfrm>
            <a:off x="539126" y="390983"/>
            <a:ext cx="3553047" cy="3239055"/>
          </a:xfrm>
          <a:prstGeom prst="rect">
            <a:avLst/>
          </a:prstGeom>
          <a:noFill/>
          <a:ln w="9525">
            <a:noFill/>
          </a:ln>
        </p:spPr>
      </p:pic>
      <p:sp>
        <p:nvSpPr>
          <p:cNvPr id="10" name="TextBox 1"/>
          <p:cNvSpPr txBox="1"/>
          <p:nvPr/>
        </p:nvSpPr>
        <p:spPr>
          <a:xfrm>
            <a:off x="2951487" y="1057419"/>
            <a:ext cx="9240519" cy="3077335"/>
          </a:xfrm>
          <a:prstGeom prst="rect">
            <a:avLst/>
          </a:prstGeom>
          <a:noFill/>
        </p:spPr>
        <p:txBody>
          <a:bodyPr wrap="square" lIns="121496" tIns="60747" rIns="121496" bIns="60747" rtlCol="0">
            <a:spAutoFit/>
          </a:bodyPr>
          <a:lstStyle/>
          <a:p>
            <a:pPr algn="ctr" defTabSz="864712" fontAlgn="base">
              <a:spcBef>
                <a:spcPct val="0"/>
              </a:spcBef>
              <a:spcAft>
                <a:spcPct val="0"/>
              </a:spcAft>
            </a:pPr>
            <a:r>
              <a:rPr lang="en-US" altLang="zh-CN" sz="9600" b="1" dirty="0" err="1" smtClean="0">
                <a:solidFill>
                  <a:srgbClr val="FF0000"/>
                </a:solidFill>
                <a:latin typeface="VNI-Avo" pitchFamily="2" charset="0"/>
                <a:ea typeface="方正稚艺简体" panose="03000509000000000000" pitchFamily="65" charset="-122"/>
                <a:cs typeface="Times New Roman" pitchFamily="18" charset="0"/>
                <a:sym typeface="+mn-lt"/>
              </a:rPr>
              <a:t>Hoaït</a:t>
            </a:r>
            <a:r>
              <a:rPr lang="en-US" altLang="zh-CN" sz="9600" b="1" dirty="0" smtClean="0">
                <a:solidFill>
                  <a:srgbClr val="FF0000"/>
                </a:solidFill>
                <a:latin typeface="VNI-Avo" pitchFamily="2" charset="0"/>
                <a:ea typeface="方正稚艺简体" panose="03000509000000000000" pitchFamily="65" charset="-122"/>
                <a:cs typeface="Times New Roman" pitchFamily="18" charset="0"/>
                <a:sym typeface="+mn-lt"/>
              </a:rPr>
              <a:t> </a:t>
            </a:r>
            <a:r>
              <a:rPr lang="en-US" altLang="zh-CN" sz="9600" b="1" dirty="0" err="1" smtClean="0">
                <a:solidFill>
                  <a:srgbClr val="FF0000"/>
                </a:solidFill>
                <a:latin typeface="VNI-Avo" pitchFamily="2" charset="0"/>
                <a:ea typeface="方正稚艺简体" panose="03000509000000000000" pitchFamily="65" charset="-122"/>
                <a:cs typeface="Times New Roman" pitchFamily="18" charset="0"/>
                <a:sym typeface="+mn-lt"/>
              </a:rPr>
              <a:t>ñoäng</a:t>
            </a:r>
            <a:r>
              <a:rPr lang="en-US" altLang="zh-CN" sz="9600" b="1" dirty="0" smtClean="0">
                <a:solidFill>
                  <a:srgbClr val="FF0000"/>
                </a:solidFill>
                <a:latin typeface="VNI-Avo" pitchFamily="2" charset="0"/>
                <a:ea typeface="方正稚艺简体" panose="03000509000000000000" pitchFamily="65" charset="-122"/>
                <a:cs typeface="Times New Roman" pitchFamily="18" charset="0"/>
                <a:sym typeface="+mn-lt"/>
              </a:rPr>
              <a:t> 2:</a:t>
            </a:r>
          </a:p>
          <a:p>
            <a:pPr algn="ctr" defTabSz="864712" fontAlgn="base">
              <a:spcBef>
                <a:spcPct val="0"/>
              </a:spcBef>
              <a:spcAft>
                <a:spcPct val="0"/>
              </a:spcAft>
            </a:pPr>
            <a:r>
              <a:rPr lang="en-US" altLang="zh-CN" sz="9600" b="1" dirty="0" err="1" smtClean="0">
                <a:solidFill>
                  <a:srgbClr val="FF0000"/>
                </a:solidFill>
                <a:latin typeface="VNI-Avo" pitchFamily="2" charset="0"/>
                <a:ea typeface="方正稚艺简体" panose="03000509000000000000" pitchFamily="65" charset="-122"/>
                <a:cs typeface="Times New Roman" pitchFamily="18" charset="0"/>
                <a:sym typeface="+mn-lt"/>
              </a:rPr>
              <a:t>Thöïc</a:t>
            </a:r>
            <a:r>
              <a:rPr lang="en-US" altLang="zh-CN" sz="9600" b="1" dirty="0" smtClean="0">
                <a:solidFill>
                  <a:srgbClr val="FF0000"/>
                </a:solidFill>
                <a:latin typeface="VNI-Avo" pitchFamily="2" charset="0"/>
                <a:ea typeface="方正稚艺简体" panose="03000509000000000000" pitchFamily="65" charset="-122"/>
                <a:cs typeface="Times New Roman" pitchFamily="18" charset="0"/>
                <a:sym typeface="+mn-lt"/>
              </a:rPr>
              <a:t> </a:t>
            </a:r>
            <a:r>
              <a:rPr lang="en-US" altLang="zh-CN" sz="9600" b="1" dirty="0" err="1" smtClean="0">
                <a:solidFill>
                  <a:srgbClr val="FF0000"/>
                </a:solidFill>
                <a:latin typeface="VNI-Avo" pitchFamily="2" charset="0"/>
                <a:ea typeface="方正稚艺简体" panose="03000509000000000000" pitchFamily="65" charset="-122"/>
                <a:cs typeface="Times New Roman" pitchFamily="18" charset="0"/>
                <a:sym typeface="+mn-lt"/>
              </a:rPr>
              <a:t>haønh</a:t>
            </a:r>
            <a:endParaRPr lang="zh-CN" altLang="en-US" sz="9600" b="1" dirty="0">
              <a:solidFill>
                <a:srgbClr val="FF0000"/>
              </a:solidFill>
              <a:latin typeface="VNI-Avo" pitchFamily="2" charset="0"/>
              <a:ea typeface="方正稚艺简体" panose="03000509000000000000" pitchFamily="65" charset="-122"/>
              <a:cs typeface="Times New Roman" pitchFamily="18" charset="0"/>
              <a:sym typeface="+mn-lt"/>
            </a:endParaRPr>
          </a:p>
        </p:txBody>
      </p:sp>
    </p:spTree>
    <p:extLst>
      <p:ext uri="{BB962C8B-B14F-4D97-AF65-F5344CB8AC3E}">
        <p14:creationId xmlns:p14="http://schemas.microsoft.com/office/powerpoint/2010/main" val="537133568"/>
      </p:ext>
    </p:extLst>
  </p:cSld>
  <p:clrMapOvr>
    <a:masterClrMapping/>
  </p:clrMapOvr>
  <mc:AlternateContent xmlns:mc="http://schemas.openxmlformats.org/markup-compatibility/2006" xmlns:p14="http://schemas.microsoft.com/office/powerpoint/2010/main">
    <mc:Choice Requires="p14">
      <p:transition spd="slow" p14:dur="2000" advTm="14623"/>
    </mc:Choice>
    <mc:Fallback xmlns="">
      <p:transition spd="slow" advTm="14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700"/>
                                  </p:stCondLst>
                                  <p:iterate type="lt">
                                    <p:tmPct val="23333"/>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 xmlns:a16="http://schemas.microsoft.com/office/drawing/2014/main" id="{7CBA6876-8B22-49BB-9596-5C2F93FBA1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887" y="140752"/>
            <a:ext cx="11698436" cy="2314398"/>
          </a:xfrm>
          <a:prstGeom prst="rect">
            <a:avLst/>
          </a:prstGeom>
        </p:spPr>
      </p:pic>
      <p:sp>
        <p:nvSpPr>
          <p:cNvPr id="5" name="Rectangle 4">
            <a:extLst>
              <a:ext uri="{FF2B5EF4-FFF2-40B4-BE49-F238E27FC236}">
                <a16:creationId xmlns="" xmlns:a16="http://schemas.microsoft.com/office/drawing/2014/main" id="{E97F394A-4945-4E19-9BE0-B359A29DD76F}"/>
              </a:ext>
            </a:extLst>
          </p:cNvPr>
          <p:cNvSpPr/>
          <p:nvPr/>
        </p:nvSpPr>
        <p:spPr>
          <a:xfrm>
            <a:off x="584200" y="220583"/>
            <a:ext cx="10998200" cy="2154745"/>
          </a:xfrm>
          <a:prstGeom prst="rect">
            <a:avLst/>
          </a:prstGeom>
          <a:noFill/>
        </p:spPr>
        <p:txBody>
          <a:bodyPr wrap="square" lIns="122227" tIns="61113" rIns="122227" bIns="61113">
            <a:spAutoFit/>
            <a:scene3d>
              <a:camera prst="orthographicFront"/>
              <a:lightRig rig="soft" dir="t">
                <a:rot lat="0" lon="0" rev="15600000"/>
              </a:lightRig>
            </a:scene3d>
            <a:sp3d extrusionH="57150" prstMaterial="softEdge">
              <a:bevelT w="25400" h="38100"/>
            </a:sp3d>
          </a:bodyPr>
          <a:lstStyle/>
          <a:p>
            <a:pPr algn="just" defTabSz="956161"/>
            <a:r>
              <a:rPr lang="en-US" sz="4400" b="1" dirty="0" smtClean="0">
                <a:ln/>
                <a:solidFill>
                  <a:srgbClr val="FF0000"/>
                </a:solidFill>
                <a:latin typeface="VNI-Avo" pitchFamily="2" charset="0"/>
                <a:ea typeface="宋体"/>
              </a:rPr>
              <a:t>1. </a:t>
            </a:r>
            <a:r>
              <a:rPr lang="en-US" sz="4400" b="1" dirty="0" err="1" smtClean="0">
                <a:ln/>
                <a:solidFill>
                  <a:srgbClr val="FF0000"/>
                </a:solidFill>
                <a:latin typeface="VNI-Avo" pitchFamily="2" charset="0"/>
                <a:ea typeface="宋体"/>
              </a:rPr>
              <a:t>Ghi</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laïi</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nhöõng</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ñieàu</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caàn</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nhôù</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veà</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caùc</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baøi</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taäp</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ñoïc</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thuoäc</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chuû</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ñieåm</a:t>
            </a:r>
            <a:r>
              <a:rPr lang="en-US" sz="4400" b="1" dirty="0">
                <a:ln/>
                <a:solidFill>
                  <a:srgbClr val="FF0000"/>
                </a:solidFill>
                <a:latin typeface="VNI-Avo" pitchFamily="2" charset="0"/>
                <a:ea typeface="宋体"/>
              </a:rPr>
              <a:t> </a:t>
            </a:r>
            <a:r>
              <a:rPr lang="en-US" sz="4400" b="1" i="1" dirty="0" err="1" smtClean="0">
                <a:ln/>
                <a:solidFill>
                  <a:srgbClr val="0070C0"/>
                </a:solidFill>
                <a:latin typeface="VNI-Avo" pitchFamily="2" charset="0"/>
                <a:ea typeface="宋体"/>
              </a:rPr>
              <a:t>Treân</a:t>
            </a:r>
            <a:r>
              <a:rPr lang="en-US" sz="4400" b="1" i="1" dirty="0" smtClean="0">
                <a:ln/>
                <a:solidFill>
                  <a:srgbClr val="0070C0"/>
                </a:solidFill>
                <a:latin typeface="VNI-Avo" pitchFamily="2" charset="0"/>
                <a:ea typeface="宋体"/>
              </a:rPr>
              <a:t> </a:t>
            </a:r>
            <a:r>
              <a:rPr lang="en-US" sz="4400" b="1" i="1" dirty="0" err="1" smtClean="0">
                <a:ln/>
                <a:solidFill>
                  <a:srgbClr val="0070C0"/>
                </a:solidFill>
                <a:latin typeface="VNI-Avo" pitchFamily="2" charset="0"/>
                <a:ea typeface="宋体"/>
              </a:rPr>
              <a:t>ñoâi</a:t>
            </a:r>
            <a:r>
              <a:rPr lang="en-US" sz="4400" b="1" i="1" dirty="0" smtClean="0">
                <a:ln/>
                <a:solidFill>
                  <a:srgbClr val="0070C0"/>
                </a:solidFill>
                <a:latin typeface="VNI-Avo" pitchFamily="2" charset="0"/>
                <a:ea typeface="宋体"/>
              </a:rPr>
              <a:t> </a:t>
            </a:r>
            <a:r>
              <a:rPr lang="en-US" sz="4400" b="1" i="1" dirty="0" err="1" smtClean="0">
                <a:ln/>
                <a:solidFill>
                  <a:srgbClr val="0070C0"/>
                </a:solidFill>
                <a:latin typeface="VNI-Avo" pitchFamily="2" charset="0"/>
                <a:ea typeface="宋体"/>
              </a:rPr>
              <a:t>caùnh</a:t>
            </a:r>
            <a:r>
              <a:rPr lang="en-US" sz="4400" b="1" i="1" dirty="0" smtClean="0">
                <a:ln/>
                <a:solidFill>
                  <a:srgbClr val="0070C0"/>
                </a:solidFill>
                <a:latin typeface="VNI-Avo" pitchFamily="2" charset="0"/>
                <a:ea typeface="宋体"/>
              </a:rPr>
              <a:t> </a:t>
            </a:r>
            <a:r>
              <a:rPr lang="en-US" sz="4400" b="1" i="1" dirty="0" err="1" smtClean="0">
                <a:ln/>
                <a:solidFill>
                  <a:srgbClr val="0070C0"/>
                </a:solidFill>
                <a:latin typeface="VNI-Avo" pitchFamily="2" charset="0"/>
                <a:ea typeface="宋体"/>
              </a:rPr>
              <a:t>öôùc</a:t>
            </a:r>
            <a:r>
              <a:rPr lang="en-US" sz="4400" b="1" i="1" dirty="0" smtClean="0">
                <a:ln/>
                <a:solidFill>
                  <a:srgbClr val="0070C0"/>
                </a:solidFill>
                <a:latin typeface="VNI-Avo" pitchFamily="2" charset="0"/>
                <a:ea typeface="宋体"/>
              </a:rPr>
              <a:t> </a:t>
            </a:r>
            <a:r>
              <a:rPr lang="en-US" sz="4400" b="1" i="1" dirty="0" err="1" smtClean="0">
                <a:ln/>
                <a:solidFill>
                  <a:srgbClr val="0070C0"/>
                </a:solidFill>
                <a:latin typeface="VNI-Avo" pitchFamily="2" charset="0"/>
                <a:ea typeface="宋体"/>
              </a:rPr>
              <a:t>mô</a:t>
            </a:r>
            <a:r>
              <a:rPr lang="en-US" sz="4400" b="1" i="1" dirty="0" smtClean="0">
                <a:ln/>
                <a:solidFill>
                  <a:srgbClr val="0070C0"/>
                </a:solidFill>
                <a:latin typeface="VNI-Avo" pitchFamily="2" charset="0"/>
                <a:ea typeface="宋体"/>
              </a:rPr>
              <a:t> </a:t>
            </a:r>
            <a:r>
              <a:rPr lang="en-US" sz="4400" b="1" dirty="0" err="1" smtClean="0">
                <a:ln/>
                <a:solidFill>
                  <a:srgbClr val="FF0000"/>
                </a:solidFill>
                <a:latin typeface="VNI-Avo" pitchFamily="2" charset="0"/>
                <a:ea typeface="宋体"/>
              </a:rPr>
              <a:t>theo</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maãu</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sau</a:t>
            </a:r>
            <a:r>
              <a:rPr lang="en-US" sz="4400" b="1" dirty="0" smtClean="0">
                <a:ln/>
                <a:solidFill>
                  <a:srgbClr val="FF0000"/>
                </a:solidFill>
                <a:latin typeface="VNI-Avo" pitchFamily="2" charset="0"/>
                <a:ea typeface="宋体"/>
              </a:rPr>
              <a:t>:</a:t>
            </a:r>
            <a:endParaRPr lang="vi-VN" sz="4400" b="1" dirty="0">
              <a:ln/>
              <a:solidFill>
                <a:srgbClr val="FF0000"/>
              </a:solidFill>
              <a:latin typeface="VNI-Avo" pitchFamily="2" charset="0"/>
              <a:ea typeface="宋体"/>
            </a:endParaRPr>
          </a:p>
        </p:txBody>
      </p:sp>
      <p:graphicFrame>
        <p:nvGraphicFramePr>
          <p:cNvPr id="10" name="Group 58"/>
          <p:cNvGraphicFramePr>
            <a:graphicFrameLocks noGrp="1"/>
          </p:cNvGraphicFramePr>
          <p:nvPr>
            <p:extLst>
              <p:ext uri="{D42A27DB-BD31-4B8C-83A1-F6EECF244321}">
                <p14:modId xmlns:p14="http://schemas.microsoft.com/office/powerpoint/2010/main" val="1999144522"/>
              </p:ext>
            </p:extLst>
          </p:nvPr>
        </p:nvGraphicFramePr>
        <p:xfrm>
          <a:off x="429199" y="2455150"/>
          <a:ext cx="11438124" cy="4123450"/>
        </p:xfrm>
        <a:graphic>
          <a:graphicData uri="http://schemas.openxmlformats.org/drawingml/2006/table">
            <a:tbl>
              <a:tblPr/>
              <a:tblGrid>
                <a:gridCol w="1822003"/>
                <a:gridCol w="3768601"/>
                <a:gridCol w="3327400"/>
                <a:gridCol w="2520120"/>
              </a:tblGrid>
              <a:tr h="20617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VNI-Avo" pitchFamily="2" charset="0"/>
                        </a:rPr>
                        <a:t>Teân</a:t>
                      </a:r>
                      <a:r>
                        <a:rPr kumimoji="0" lang="en-US" sz="2800" b="1" i="0" u="none" strike="noStrike" cap="none" normalizeH="0" baseline="0" dirty="0" smtClean="0">
                          <a:ln>
                            <a:noFill/>
                          </a:ln>
                          <a:solidFill>
                            <a:schemeClr val="tx1"/>
                          </a:solidFill>
                          <a:effectLst/>
                          <a:latin typeface="VNI-Avo" pitchFamily="2" charset="0"/>
                        </a:rPr>
                        <a:t> </a:t>
                      </a:r>
                      <a:r>
                        <a:rPr kumimoji="0" lang="en-US" sz="2800" b="1" i="0" u="none" strike="noStrike" cap="none" normalizeH="0" baseline="0" dirty="0" err="1" smtClean="0">
                          <a:ln>
                            <a:noFill/>
                          </a:ln>
                          <a:solidFill>
                            <a:schemeClr val="tx1"/>
                          </a:solidFill>
                          <a:effectLst/>
                          <a:latin typeface="VNI-Avo" pitchFamily="2" charset="0"/>
                        </a:rPr>
                        <a:t>baøi</a:t>
                      </a:r>
                      <a:r>
                        <a:rPr kumimoji="0" lang="en-US" sz="2800" b="1" i="0" u="none" strike="noStrike" cap="none" normalizeH="0" baseline="0" dirty="0" smtClean="0">
                          <a:ln>
                            <a:noFill/>
                          </a:ln>
                          <a:solidFill>
                            <a:schemeClr val="tx1"/>
                          </a:solidFill>
                          <a:effectLst/>
                          <a:latin typeface="VNI-Avo" pitchFamily="2" charset="0"/>
                        </a:rPr>
                        <a:t> </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VNI-Avo" pitchFamily="2" charset="0"/>
                        </a:rPr>
                        <a:t>Theå</a:t>
                      </a:r>
                      <a:r>
                        <a:rPr kumimoji="0" lang="en-US" sz="2800" b="1" i="0" u="none" strike="noStrike" cap="none" normalizeH="0" baseline="0" dirty="0" smtClean="0">
                          <a:ln>
                            <a:noFill/>
                          </a:ln>
                          <a:solidFill>
                            <a:schemeClr val="tx1"/>
                          </a:solidFill>
                          <a:effectLst/>
                          <a:latin typeface="VNI-Avo" pitchFamily="2" charset="0"/>
                        </a:rPr>
                        <a:t> </a:t>
                      </a:r>
                      <a:r>
                        <a:rPr kumimoji="0" lang="en-US" sz="2800" b="1" i="0" u="none" strike="noStrike" cap="none" normalizeH="0" baseline="0" dirty="0" err="1" smtClean="0">
                          <a:ln>
                            <a:noFill/>
                          </a:ln>
                          <a:solidFill>
                            <a:schemeClr val="tx1"/>
                          </a:solidFill>
                          <a:effectLst/>
                          <a:latin typeface="VNI-Avo" pitchFamily="2" charset="0"/>
                        </a:rPr>
                        <a:t>loaïi</a:t>
                      </a:r>
                      <a:endParaRPr kumimoji="0" lang="en-US" sz="2800" b="1" i="0" u="none" strike="noStrike" cap="none" normalizeH="0" baseline="0" dirty="0" smtClean="0">
                        <a:ln>
                          <a:noFill/>
                        </a:ln>
                        <a:solidFill>
                          <a:schemeClr val="tx1"/>
                        </a:solidFill>
                        <a:effectLst/>
                        <a:latin typeface="VNI-Avo" pitchFamily="2"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VNI-Avo" pitchFamily="2" charset="0"/>
                        </a:rPr>
                        <a:t>(</a:t>
                      </a:r>
                      <a:r>
                        <a:rPr kumimoji="0" lang="en-US" sz="2800" b="1" i="0" u="none" strike="noStrike" cap="none" normalizeH="0" baseline="0" dirty="0" err="1" smtClean="0">
                          <a:ln>
                            <a:noFill/>
                          </a:ln>
                          <a:solidFill>
                            <a:schemeClr val="tx1"/>
                          </a:solidFill>
                          <a:effectLst/>
                          <a:latin typeface="VNI-Avo" pitchFamily="2" charset="0"/>
                        </a:rPr>
                        <a:t>vaên</a:t>
                      </a:r>
                      <a:r>
                        <a:rPr kumimoji="0" lang="en-US" sz="2800" b="1" i="0" u="none" strike="noStrike" cap="none" normalizeH="0" baseline="0" dirty="0" smtClean="0">
                          <a:ln>
                            <a:noFill/>
                          </a:ln>
                          <a:solidFill>
                            <a:schemeClr val="tx1"/>
                          </a:solidFill>
                          <a:effectLst/>
                          <a:latin typeface="VNI-Avo" pitchFamily="2" charset="0"/>
                        </a:rPr>
                        <a:t> </a:t>
                      </a:r>
                      <a:r>
                        <a:rPr kumimoji="0" lang="en-US" sz="2800" b="1" i="0" u="none" strike="noStrike" cap="none" normalizeH="0" baseline="0" dirty="0" err="1" smtClean="0">
                          <a:ln>
                            <a:noFill/>
                          </a:ln>
                          <a:solidFill>
                            <a:schemeClr val="tx1"/>
                          </a:solidFill>
                          <a:effectLst/>
                          <a:latin typeface="VNI-Avo" pitchFamily="2" charset="0"/>
                        </a:rPr>
                        <a:t>xuoâi</a:t>
                      </a:r>
                      <a:r>
                        <a:rPr kumimoji="0" lang="en-US" sz="2800" b="1" i="0" u="none" strike="noStrike" cap="none" normalizeH="0" baseline="0" dirty="0" smtClean="0">
                          <a:ln>
                            <a:noFill/>
                          </a:ln>
                          <a:solidFill>
                            <a:schemeClr val="tx1"/>
                          </a:solidFill>
                          <a:effectLst/>
                          <a:latin typeface="VNI-Avo" pitchFamily="2" charset="0"/>
                        </a:rPr>
                        <a:t>, </a:t>
                      </a:r>
                      <a:r>
                        <a:rPr kumimoji="0" lang="en-US" sz="2800" b="1" i="0" u="none" strike="noStrike" cap="none" normalizeH="0" baseline="0" dirty="0" err="1" smtClean="0">
                          <a:ln>
                            <a:noFill/>
                          </a:ln>
                          <a:solidFill>
                            <a:schemeClr val="tx1"/>
                          </a:solidFill>
                          <a:effectLst/>
                          <a:latin typeface="VNI-Avo" pitchFamily="2" charset="0"/>
                        </a:rPr>
                        <a:t>kòch</a:t>
                      </a:r>
                      <a:r>
                        <a:rPr kumimoji="0" lang="en-US" sz="2800" b="1" i="0" u="none" strike="noStrike" cap="none" normalizeH="0" baseline="0" dirty="0" smtClean="0">
                          <a:ln>
                            <a:noFill/>
                          </a:ln>
                          <a:solidFill>
                            <a:schemeClr val="tx1"/>
                          </a:solidFill>
                          <a:effectLst/>
                          <a:latin typeface="VNI-Avo" pitchFamily="2" charset="0"/>
                        </a:rPr>
                        <a:t>, </a:t>
                      </a:r>
                      <a:r>
                        <a:rPr kumimoji="0" lang="en-US" sz="2800" b="1" i="0" u="none" strike="noStrike" cap="none" normalizeH="0" baseline="0" dirty="0" err="1" smtClean="0">
                          <a:ln>
                            <a:noFill/>
                          </a:ln>
                          <a:solidFill>
                            <a:schemeClr val="tx1"/>
                          </a:solidFill>
                          <a:effectLst/>
                          <a:latin typeface="VNI-Avo" pitchFamily="2" charset="0"/>
                        </a:rPr>
                        <a:t>thô</a:t>
                      </a:r>
                      <a:r>
                        <a:rPr kumimoji="0" lang="en-US" sz="2800" b="1" i="0" u="none" strike="noStrike" cap="none" normalizeH="0" baseline="0" dirty="0" smtClean="0">
                          <a:ln>
                            <a:noFill/>
                          </a:ln>
                          <a:solidFill>
                            <a:schemeClr val="tx1"/>
                          </a:solidFill>
                          <a:effectLst/>
                          <a:latin typeface="VNI-Avo" pitchFamily="2"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VNI-Avo" pitchFamily="2" charset="0"/>
                        </a:rPr>
                        <a:t>Noäi</a:t>
                      </a:r>
                      <a:r>
                        <a:rPr kumimoji="0" lang="en-US" sz="2800" b="1" i="0" u="none" strike="noStrike" cap="none" normalizeH="0" baseline="0" dirty="0" smtClean="0">
                          <a:ln>
                            <a:noFill/>
                          </a:ln>
                          <a:solidFill>
                            <a:schemeClr val="tx1"/>
                          </a:solidFill>
                          <a:effectLst/>
                          <a:latin typeface="VNI-Avo" pitchFamily="2" charset="0"/>
                        </a:rPr>
                        <a:t> dung </a:t>
                      </a:r>
                      <a:r>
                        <a:rPr kumimoji="0" lang="en-US" sz="2800" b="1" i="0" u="none" strike="noStrike" cap="none" normalizeH="0" baseline="0" dirty="0" err="1" smtClean="0">
                          <a:ln>
                            <a:noFill/>
                          </a:ln>
                          <a:solidFill>
                            <a:schemeClr val="tx1"/>
                          </a:solidFill>
                          <a:effectLst/>
                          <a:latin typeface="VNI-Avo" pitchFamily="2" charset="0"/>
                        </a:rPr>
                        <a:t>chính</a:t>
                      </a:r>
                      <a:endParaRPr kumimoji="0" lang="en-US" sz="28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VNI-Avo" pitchFamily="2" charset="0"/>
                        </a:rPr>
                        <a:t>Gioïng</a:t>
                      </a:r>
                      <a:r>
                        <a:rPr kumimoji="0" lang="en-US" sz="2800" b="1" i="0" u="none" strike="noStrike" cap="none" normalizeH="0" baseline="0" dirty="0" smtClean="0">
                          <a:ln>
                            <a:noFill/>
                          </a:ln>
                          <a:solidFill>
                            <a:schemeClr val="tx1"/>
                          </a:solidFill>
                          <a:effectLst/>
                          <a:latin typeface="VNI-Avo" pitchFamily="2" charset="0"/>
                        </a:rPr>
                        <a:t> </a:t>
                      </a:r>
                      <a:r>
                        <a:rPr kumimoji="0" lang="en-US" sz="2800" b="1" i="0" u="none" strike="noStrike" cap="none" normalizeH="0" baseline="0" dirty="0" err="1" smtClean="0">
                          <a:ln>
                            <a:noFill/>
                          </a:ln>
                          <a:solidFill>
                            <a:schemeClr val="tx1"/>
                          </a:solidFill>
                          <a:effectLst/>
                          <a:latin typeface="VNI-Avo" pitchFamily="2" charset="0"/>
                        </a:rPr>
                        <a:t>ñoïc</a:t>
                      </a:r>
                      <a:endParaRPr kumimoji="0" lang="en-US" sz="28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206172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34823857"/>
      </p:ext>
    </p:extLst>
  </p:cSld>
  <p:clrMapOvr>
    <a:masterClrMapping/>
  </p:clrMapOvr>
  <mc:AlternateContent xmlns:mc="http://schemas.openxmlformats.org/markup-compatibility/2006" xmlns:p14="http://schemas.microsoft.com/office/powerpoint/2010/main">
    <mc:Choice Requires="p14">
      <p:transition spd="slow" p14:dur="2000" advTm="14082"/>
    </mc:Choice>
    <mc:Fallback xmlns="">
      <p:transition spd="slow" advTm="14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58"/>
          <p:cNvGraphicFramePr>
            <a:graphicFrameLocks noGrp="1"/>
          </p:cNvGraphicFramePr>
          <p:nvPr>
            <p:extLst>
              <p:ext uri="{D42A27DB-BD31-4B8C-83A1-F6EECF244321}">
                <p14:modId xmlns:p14="http://schemas.microsoft.com/office/powerpoint/2010/main" val="481239414"/>
              </p:ext>
            </p:extLst>
          </p:nvPr>
        </p:nvGraphicFramePr>
        <p:xfrm>
          <a:off x="0" y="4"/>
          <a:ext cx="12192000" cy="6857999"/>
        </p:xfrm>
        <a:graphic>
          <a:graphicData uri="http://schemas.openxmlformats.org/drawingml/2006/table">
            <a:tbl>
              <a:tblPr/>
              <a:tblGrid>
                <a:gridCol w="1711569"/>
                <a:gridCol w="4247507"/>
                <a:gridCol w="3546705"/>
                <a:gridCol w="2686219"/>
              </a:tblGrid>
              <a:tr h="21125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Teân</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baøi</a:t>
                      </a:r>
                      <a:r>
                        <a:rPr kumimoji="0" lang="en-US" sz="3200" b="1" i="0" u="none" strike="noStrike" cap="none" normalizeH="0" baseline="0" dirty="0" smtClean="0">
                          <a:ln>
                            <a:noFill/>
                          </a:ln>
                          <a:solidFill>
                            <a:schemeClr val="tx1"/>
                          </a:solidFill>
                          <a:effectLst/>
                          <a:latin typeface="VNI-Avo" pitchFamily="2" charset="0"/>
                        </a:rPr>
                        <a:t> </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Theå</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loaïi</a:t>
                      </a:r>
                      <a:endParaRPr kumimoji="0" lang="en-US" sz="3200" b="1" i="0" u="none" strike="noStrike" cap="none" normalizeH="0" baseline="0" dirty="0" smtClean="0">
                        <a:ln>
                          <a:noFill/>
                        </a:ln>
                        <a:solidFill>
                          <a:schemeClr val="tx1"/>
                        </a:solidFill>
                        <a:effectLst/>
                        <a:latin typeface="VNI-Avo" pitchFamily="2"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tx1"/>
                          </a:solidFill>
                          <a:effectLst/>
                          <a:latin typeface="VNI-Avo" pitchFamily="2" charset="0"/>
                        </a:rPr>
                        <a:t>(</a:t>
                      </a:r>
                      <a:r>
                        <a:rPr kumimoji="0" lang="en-US" sz="3200" b="1" i="0" u="none" strike="noStrike" cap="none" normalizeH="0" baseline="0" dirty="0" err="1" smtClean="0">
                          <a:ln>
                            <a:noFill/>
                          </a:ln>
                          <a:solidFill>
                            <a:schemeClr val="tx1"/>
                          </a:solidFill>
                          <a:effectLst/>
                          <a:latin typeface="VNI-Avo" pitchFamily="2" charset="0"/>
                        </a:rPr>
                        <a:t>vaên</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xuoâi</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kòch</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thô</a:t>
                      </a:r>
                      <a:r>
                        <a:rPr kumimoji="0" lang="en-US" sz="3200" b="1" i="0" u="none" strike="noStrike" cap="none" normalizeH="0" baseline="0" dirty="0" smtClean="0">
                          <a:ln>
                            <a:noFill/>
                          </a:ln>
                          <a:solidFill>
                            <a:schemeClr val="tx1"/>
                          </a:solidFill>
                          <a:effectLst/>
                          <a:latin typeface="VNI-Avo" pitchFamily="2"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Noäi</a:t>
                      </a:r>
                      <a:r>
                        <a:rPr kumimoji="0" lang="en-US" sz="3200" b="1" i="0" u="none" strike="noStrike" cap="none" normalizeH="0" baseline="0" dirty="0" smtClean="0">
                          <a:ln>
                            <a:noFill/>
                          </a:ln>
                          <a:solidFill>
                            <a:schemeClr val="tx1"/>
                          </a:solidFill>
                          <a:effectLst/>
                          <a:latin typeface="VNI-Avo" pitchFamily="2" charset="0"/>
                        </a:rPr>
                        <a:t> dung </a:t>
                      </a:r>
                      <a:r>
                        <a:rPr kumimoji="0" lang="en-US" sz="3200" b="1" i="0" u="none" strike="noStrike" cap="none" normalizeH="0" baseline="0" dirty="0" err="1" smtClean="0">
                          <a:ln>
                            <a:noFill/>
                          </a:ln>
                          <a:solidFill>
                            <a:schemeClr val="tx1"/>
                          </a:solidFill>
                          <a:effectLst/>
                          <a:latin typeface="VNI-Avo" pitchFamily="2" charset="0"/>
                        </a:rPr>
                        <a:t>chính</a:t>
                      </a:r>
                      <a:endParaRPr kumimoji="0" lang="en-US" sz="32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Gioïng</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ñoïc</a:t>
                      </a:r>
                      <a:endParaRPr kumimoji="0" lang="en-US" sz="32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74548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0" y="2462331"/>
            <a:ext cx="1676400" cy="1754326"/>
          </a:xfrm>
          <a:prstGeom prst="rect">
            <a:avLst/>
          </a:prstGeom>
          <a:noFill/>
        </p:spPr>
        <p:txBody>
          <a:bodyPr wrap="square" rtlCol="0">
            <a:spAutoFit/>
          </a:bodyPr>
          <a:lstStyle/>
          <a:p>
            <a:pPr algn="just"/>
            <a:r>
              <a:rPr lang="vi-VN" sz="3600" dirty="0"/>
              <a:t>Trung thu độc lập</a:t>
            </a:r>
          </a:p>
        </p:txBody>
      </p:sp>
      <p:sp>
        <p:nvSpPr>
          <p:cNvPr id="6" name="TextBox 5"/>
          <p:cNvSpPr txBox="1"/>
          <p:nvPr/>
        </p:nvSpPr>
        <p:spPr>
          <a:xfrm>
            <a:off x="2911235" y="2946407"/>
            <a:ext cx="2411047" cy="646331"/>
          </a:xfrm>
          <a:prstGeom prst="rect">
            <a:avLst/>
          </a:prstGeom>
          <a:noFill/>
        </p:spPr>
        <p:txBody>
          <a:bodyPr wrap="square" rtlCol="0">
            <a:spAutoFit/>
          </a:bodyPr>
          <a:lstStyle/>
          <a:p>
            <a:pPr algn="just"/>
            <a:r>
              <a:rPr lang="vi-VN" sz="3600" dirty="0"/>
              <a:t>Văn xuôi </a:t>
            </a:r>
          </a:p>
        </p:txBody>
      </p:sp>
      <p:sp>
        <p:nvSpPr>
          <p:cNvPr id="7" name="TextBox 6"/>
          <p:cNvSpPr txBox="1"/>
          <p:nvPr/>
        </p:nvSpPr>
        <p:spPr>
          <a:xfrm>
            <a:off x="5955324" y="2439521"/>
            <a:ext cx="3552095" cy="3970318"/>
          </a:xfrm>
          <a:prstGeom prst="rect">
            <a:avLst/>
          </a:prstGeom>
          <a:noFill/>
        </p:spPr>
        <p:txBody>
          <a:bodyPr wrap="square" rtlCol="0">
            <a:spAutoFit/>
          </a:bodyPr>
          <a:lstStyle/>
          <a:p>
            <a:pPr algn="ctr"/>
            <a:r>
              <a:rPr lang="vi-VN" sz="3600" dirty="0"/>
              <a:t>Mơ ước của anh chiến sĩ trong đêm trung thu độc lập đầu </a:t>
            </a:r>
            <a:r>
              <a:rPr lang="vi-VN" sz="3600" dirty="0" smtClean="0"/>
              <a:t>tiên</a:t>
            </a:r>
            <a:r>
              <a:rPr lang="en-US" sz="3600" dirty="0" smtClean="0"/>
              <a:t>,</a:t>
            </a:r>
            <a:r>
              <a:rPr lang="vi-VN" sz="3600" dirty="0" smtClean="0"/>
              <a:t> </a:t>
            </a:r>
            <a:r>
              <a:rPr lang="vi-VN" sz="3600" dirty="0"/>
              <a:t>về tương lai của đất nước và của thiếu nhi.</a:t>
            </a:r>
          </a:p>
        </p:txBody>
      </p:sp>
      <p:sp>
        <p:nvSpPr>
          <p:cNvPr id="8" name="TextBox 7"/>
          <p:cNvSpPr txBox="1"/>
          <p:nvPr/>
        </p:nvSpPr>
        <p:spPr>
          <a:xfrm>
            <a:off x="9507413" y="2447240"/>
            <a:ext cx="2684587" cy="2308324"/>
          </a:xfrm>
          <a:prstGeom prst="rect">
            <a:avLst/>
          </a:prstGeom>
          <a:noFill/>
        </p:spPr>
        <p:txBody>
          <a:bodyPr wrap="square" rtlCol="0">
            <a:spAutoFit/>
          </a:bodyPr>
          <a:lstStyle/>
          <a:p>
            <a:pPr algn="ctr"/>
            <a:r>
              <a:rPr lang="vi-VN" sz="3600" dirty="0" smtClean="0"/>
              <a:t>Nhẹ</a:t>
            </a:r>
            <a:r>
              <a:rPr lang="en-US" sz="3600" dirty="0" smtClean="0"/>
              <a:t> </a:t>
            </a:r>
            <a:r>
              <a:rPr lang="vi-VN" sz="3600" dirty="0" smtClean="0"/>
              <a:t>nhàng</a:t>
            </a:r>
            <a:r>
              <a:rPr lang="vi-VN" sz="3600" dirty="0"/>
              <a:t>, thể hiện niềm tự hào tin tưởng.</a:t>
            </a:r>
          </a:p>
        </p:txBody>
      </p:sp>
    </p:spTree>
    <p:custDataLst>
      <p:tags r:id="rId1"/>
    </p:custDataLst>
    <p:extLst>
      <p:ext uri="{BB962C8B-B14F-4D97-AF65-F5344CB8AC3E}">
        <p14:creationId xmlns:p14="http://schemas.microsoft.com/office/powerpoint/2010/main" val="879408687"/>
      </p:ext>
    </p:extLst>
  </p:cSld>
  <p:clrMapOvr>
    <a:masterClrMapping/>
  </p:clrMapOvr>
  <mc:AlternateContent xmlns:mc="http://schemas.openxmlformats.org/markup-compatibility/2006" xmlns:p14="http://schemas.microsoft.com/office/powerpoint/2010/main">
    <mc:Choice Requires="p14">
      <p:transition spd="slow" p14:dur="2000" advTm="38221"/>
    </mc:Choice>
    <mc:Fallback xmlns="">
      <p:transition spd="slow" advTm="382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58"/>
          <p:cNvGraphicFramePr>
            <a:graphicFrameLocks noGrp="1"/>
          </p:cNvGraphicFramePr>
          <p:nvPr>
            <p:extLst>
              <p:ext uri="{D42A27DB-BD31-4B8C-83A1-F6EECF244321}">
                <p14:modId xmlns:p14="http://schemas.microsoft.com/office/powerpoint/2010/main" val="505242423"/>
              </p:ext>
            </p:extLst>
          </p:nvPr>
        </p:nvGraphicFramePr>
        <p:xfrm>
          <a:off x="0" y="4"/>
          <a:ext cx="12192000" cy="6857999"/>
        </p:xfrm>
        <a:graphic>
          <a:graphicData uri="http://schemas.openxmlformats.org/drawingml/2006/table">
            <a:tbl>
              <a:tblPr/>
              <a:tblGrid>
                <a:gridCol w="1711569"/>
                <a:gridCol w="3393831"/>
                <a:gridCol w="4400381"/>
                <a:gridCol w="2686219"/>
              </a:tblGrid>
              <a:tr h="21125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Teân</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baøi</a:t>
                      </a:r>
                      <a:r>
                        <a:rPr kumimoji="0" lang="en-US" sz="3200" b="1" i="0" u="none" strike="noStrike" cap="none" normalizeH="0" baseline="0" dirty="0" smtClean="0">
                          <a:ln>
                            <a:noFill/>
                          </a:ln>
                          <a:solidFill>
                            <a:schemeClr val="tx1"/>
                          </a:solidFill>
                          <a:effectLst/>
                          <a:latin typeface="VNI-Avo" pitchFamily="2" charset="0"/>
                        </a:rPr>
                        <a:t> </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Theå</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loaïi</a:t>
                      </a:r>
                      <a:endParaRPr kumimoji="0" lang="en-US" sz="3200" b="1" i="0" u="none" strike="noStrike" cap="none" normalizeH="0" baseline="0" dirty="0" smtClean="0">
                        <a:ln>
                          <a:noFill/>
                        </a:ln>
                        <a:solidFill>
                          <a:schemeClr val="tx1"/>
                        </a:solidFill>
                        <a:effectLst/>
                        <a:latin typeface="VNI-Avo" pitchFamily="2"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tx1"/>
                          </a:solidFill>
                          <a:effectLst/>
                          <a:latin typeface="VNI-Avo" pitchFamily="2" charset="0"/>
                        </a:rPr>
                        <a:t>(</a:t>
                      </a:r>
                      <a:r>
                        <a:rPr kumimoji="0" lang="en-US" sz="3200" b="1" i="0" u="none" strike="noStrike" cap="none" normalizeH="0" baseline="0" dirty="0" err="1" smtClean="0">
                          <a:ln>
                            <a:noFill/>
                          </a:ln>
                          <a:solidFill>
                            <a:schemeClr val="tx1"/>
                          </a:solidFill>
                          <a:effectLst/>
                          <a:latin typeface="VNI-Avo" pitchFamily="2" charset="0"/>
                        </a:rPr>
                        <a:t>vaên</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xuoâi</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kòch</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thô</a:t>
                      </a:r>
                      <a:r>
                        <a:rPr kumimoji="0" lang="en-US" sz="3200" b="1" i="0" u="none" strike="noStrike" cap="none" normalizeH="0" baseline="0" dirty="0" smtClean="0">
                          <a:ln>
                            <a:noFill/>
                          </a:ln>
                          <a:solidFill>
                            <a:schemeClr val="tx1"/>
                          </a:solidFill>
                          <a:effectLst/>
                          <a:latin typeface="VNI-Avo" pitchFamily="2"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Noäi</a:t>
                      </a:r>
                      <a:r>
                        <a:rPr kumimoji="0" lang="en-US" sz="3200" b="1" i="0" u="none" strike="noStrike" cap="none" normalizeH="0" baseline="0" dirty="0" smtClean="0">
                          <a:ln>
                            <a:noFill/>
                          </a:ln>
                          <a:solidFill>
                            <a:schemeClr val="tx1"/>
                          </a:solidFill>
                          <a:effectLst/>
                          <a:latin typeface="VNI-Avo" pitchFamily="2" charset="0"/>
                        </a:rPr>
                        <a:t> dung </a:t>
                      </a:r>
                      <a:r>
                        <a:rPr kumimoji="0" lang="en-US" sz="3200" b="1" i="0" u="none" strike="noStrike" cap="none" normalizeH="0" baseline="0" dirty="0" err="1" smtClean="0">
                          <a:ln>
                            <a:noFill/>
                          </a:ln>
                          <a:solidFill>
                            <a:schemeClr val="tx1"/>
                          </a:solidFill>
                          <a:effectLst/>
                          <a:latin typeface="VNI-Avo" pitchFamily="2" charset="0"/>
                        </a:rPr>
                        <a:t>chính</a:t>
                      </a:r>
                      <a:endParaRPr kumimoji="0" lang="en-US" sz="32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Gioïng</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ñoïc</a:t>
                      </a:r>
                      <a:endParaRPr kumimoji="0" lang="en-US" sz="32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74548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0" y="2462331"/>
            <a:ext cx="1676400" cy="2862322"/>
          </a:xfrm>
          <a:prstGeom prst="rect">
            <a:avLst/>
          </a:prstGeom>
          <a:noFill/>
        </p:spPr>
        <p:txBody>
          <a:bodyPr wrap="square" rtlCol="0">
            <a:spAutoFit/>
          </a:bodyPr>
          <a:lstStyle/>
          <a:p>
            <a:pPr algn="ctr"/>
            <a:r>
              <a:rPr lang="vi-VN" sz="3600" dirty="0"/>
              <a:t>Ở Vương quốc Tương Lai</a:t>
            </a:r>
          </a:p>
        </p:txBody>
      </p:sp>
      <p:sp>
        <p:nvSpPr>
          <p:cNvPr id="6" name="TextBox 5"/>
          <p:cNvSpPr txBox="1"/>
          <p:nvPr/>
        </p:nvSpPr>
        <p:spPr>
          <a:xfrm>
            <a:off x="2911235" y="2946408"/>
            <a:ext cx="2411047" cy="646331"/>
          </a:xfrm>
          <a:prstGeom prst="rect">
            <a:avLst/>
          </a:prstGeom>
          <a:noFill/>
        </p:spPr>
        <p:txBody>
          <a:bodyPr wrap="square" rtlCol="0">
            <a:spAutoFit/>
          </a:bodyPr>
          <a:lstStyle/>
          <a:p>
            <a:r>
              <a:rPr lang="vi-VN" sz="3600" dirty="0"/>
              <a:t>Kịch</a:t>
            </a:r>
          </a:p>
        </p:txBody>
      </p:sp>
      <p:sp>
        <p:nvSpPr>
          <p:cNvPr id="7" name="TextBox 6"/>
          <p:cNvSpPr txBox="1"/>
          <p:nvPr/>
        </p:nvSpPr>
        <p:spPr>
          <a:xfrm>
            <a:off x="5220681" y="2462335"/>
            <a:ext cx="4185137" cy="3970318"/>
          </a:xfrm>
          <a:prstGeom prst="rect">
            <a:avLst/>
          </a:prstGeom>
          <a:noFill/>
        </p:spPr>
        <p:txBody>
          <a:bodyPr wrap="square" rtlCol="0">
            <a:spAutoFit/>
          </a:bodyPr>
          <a:lstStyle/>
          <a:p>
            <a:pPr algn="ctr"/>
            <a:r>
              <a:rPr lang="vi-VN" sz="3600" dirty="0"/>
              <a:t>Mơ ước của các bạn nhỏ về một cuộc sống đầy đủ, hạnh phúc, ở đó trẻ em là những nhà phát </a:t>
            </a:r>
            <a:r>
              <a:rPr lang="vi-VN" sz="3600" dirty="0" smtClean="0"/>
              <a:t>minh</a:t>
            </a:r>
            <a:r>
              <a:rPr lang="en-US" sz="3600" dirty="0" smtClean="0"/>
              <a:t>,</a:t>
            </a:r>
            <a:r>
              <a:rPr lang="vi-VN" sz="3600" dirty="0" smtClean="0"/>
              <a:t> </a:t>
            </a:r>
            <a:r>
              <a:rPr lang="vi-VN" sz="3600" dirty="0"/>
              <a:t>góp sức phục vụ cuộc sống.</a:t>
            </a:r>
          </a:p>
        </p:txBody>
      </p:sp>
      <p:sp>
        <p:nvSpPr>
          <p:cNvPr id="8" name="TextBox 7"/>
          <p:cNvSpPr txBox="1"/>
          <p:nvPr/>
        </p:nvSpPr>
        <p:spPr>
          <a:xfrm>
            <a:off x="9507413" y="2447244"/>
            <a:ext cx="2684587" cy="2862322"/>
          </a:xfrm>
          <a:prstGeom prst="rect">
            <a:avLst/>
          </a:prstGeom>
          <a:noFill/>
        </p:spPr>
        <p:txBody>
          <a:bodyPr wrap="square" rtlCol="0">
            <a:spAutoFit/>
          </a:bodyPr>
          <a:lstStyle/>
          <a:p>
            <a:pPr algn="ctr"/>
            <a:r>
              <a:rPr lang="vi-VN" sz="3600" dirty="0"/>
              <a:t>Hồn nhiên háo </a:t>
            </a:r>
            <a:r>
              <a:rPr lang="vi-VN" sz="3600" dirty="0" smtClean="0"/>
              <a:t>hức, </a:t>
            </a:r>
            <a:r>
              <a:rPr lang="vi-VN" sz="3600" dirty="0"/>
              <a:t>ngạc nhiên, thán phục, tự tin.</a:t>
            </a:r>
          </a:p>
        </p:txBody>
      </p:sp>
    </p:spTree>
    <p:custDataLst>
      <p:tags r:id="rId1"/>
    </p:custDataLst>
    <p:extLst>
      <p:ext uri="{BB962C8B-B14F-4D97-AF65-F5344CB8AC3E}">
        <p14:creationId xmlns:p14="http://schemas.microsoft.com/office/powerpoint/2010/main" val="2385295076"/>
      </p:ext>
    </p:extLst>
  </p:cSld>
  <p:clrMapOvr>
    <a:masterClrMapping/>
  </p:clrMapOvr>
  <mc:AlternateContent xmlns:mc="http://schemas.openxmlformats.org/markup-compatibility/2006" xmlns:p14="http://schemas.microsoft.com/office/powerpoint/2010/main">
    <mc:Choice Requires="p14">
      <p:transition spd="slow" p14:dur="2000" advTm="28713"/>
    </mc:Choice>
    <mc:Fallback xmlns="">
      <p:transition spd="slow" advTm="287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58"/>
          <p:cNvGraphicFramePr>
            <a:graphicFrameLocks noGrp="1"/>
          </p:cNvGraphicFramePr>
          <p:nvPr>
            <p:extLst>
              <p:ext uri="{D42A27DB-BD31-4B8C-83A1-F6EECF244321}">
                <p14:modId xmlns:p14="http://schemas.microsoft.com/office/powerpoint/2010/main" val="23271217"/>
              </p:ext>
            </p:extLst>
          </p:nvPr>
        </p:nvGraphicFramePr>
        <p:xfrm>
          <a:off x="0" y="4"/>
          <a:ext cx="12192000" cy="6857999"/>
        </p:xfrm>
        <a:graphic>
          <a:graphicData uri="http://schemas.openxmlformats.org/drawingml/2006/table">
            <a:tbl>
              <a:tblPr/>
              <a:tblGrid>
                <a:gridCol w="1711569"/>
                <a:gridCol w="3393831"/>
                <a:gridCol w="4400381"/>
                <a:gridCol w="2686219"/>
              </a:tblGrid>
              <a:tr h="21125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Teân</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baøi</a:t>
                      </a:r>
                      <a:r>
                        <a:rPr kumimoji="0" lang="en-US" sz="3200" b="1" i="0" u="none" strike="noStrike" cap="none" normalizeH="0" baseline="0" dirty="0" smtClean="0">
                          <a:ln>
                            <a:noFill/>
                          </a:ln>
                          <a:solidFill>
                            <a:schemeClr val="tx1"/>
                          </a:solidFill>
                          <a:effectLst/>
                          <a:latin typeface="VNI-Avo" pitchFamily="2" charset="0"/>
                        </a:rPr>
                        <a:t> </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Theå</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loaïi</a:t>
                      </a:r>
                      <a:endParaRPr kumimoji="0" lang="en-US" sz="3200" b="1" i="0" u="none" strike="noStrike" cap="none" normalizeH="0" baseline="0" dirty="0" smtClean="0">
                        <a:ln>
                          <a:noFill/>
                        </a:ln>
                        <a:solidFill>
                          <a:schemeClr val="tx1"/>
                        </a:solidFill>
                        <a:effectLst/>
                        <a:latin typeface="VNI-Avo" pitchFamily="2"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tx1"/>
                          </a:solidFill>
                          <a:effectLst/>
                          <a:latin typeface="VNI-Avo" pitchFamily="2" charset="0"/>
                        </a:rPr>
                        <a:t>(</a:t>
                      </a:r>
                      <a:r>
                        <a:rPr kumimoji="0" lang="en-US" sz="3200" b="1" i="0" u="none" strike="noStrike" cap="none" normalizeH="0" baseline="0" dirty="0" err="1" smtClean="0">
                          <a:ln>
                            <a:noFill/>
                          </a:ln>
                          <a:solidFill>
                            <a:schemeClr val="tx1"/>
                          </a:solidFill>
                          <a:effectLst/>
                          <a:latin typeface="VNI-Avo" pitchFamily="2" charset="0"/>
                        </a:rPr>
                        <a:t>vaên</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xuoâi</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kòch</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thô</a:t>
                      </a:r>
                      <a:r>
                        <a:rPr kumimoji="0" lang="en-US" sz="3200" b="1" i="0" u="none" strike="noStrike" cap="none" normalizeH="0" baseline="0" dirty="0" smtClean="0">
                          <a:ln>
                            <a:noFill/>
                          </a:ln>
                          <a:solidFill>
                            <a:schemeClr val="tx1"/>
                          </a:solidFill>
                          <a:effectLst/>
                          <a:latin typeface="VNI-Avo" pitchFamily="2"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Noäi</a:t>
                      </a:r>
                      <a:r>
                        <a:rPr kumimoji="0" lang="en-US" sz="3200" b="1" i="0" u="none" strike="noStrike" cap="none" normalizeH="0" baseline="0" dirty="0" smtClean="0">
                          <a:ln>
                            <a:noFill/>
                          </a:ln>
                          <a:solidFill>
                            <a:schemeClr val="tx1"/>
                          </a:solidFill>
                          <a:effectLst/>
                          <a:latin typeface="VNI-Avo" pitchFamily="2" charset="0"/>
                        </a:rPr>
                        <a:t> dung </a:t>
                      </a:r>
                      <a:r>
                        <a:rPr kumimoji="0" lang="en-US" sz="3200" b="1" i="0" u="none" strike="noStrike" cap="none" normalizeH="0" baseline="0" dirty="0" err="1" smtClean="0">
                          <a:ln>
                            <a:noFill/>
                          </a:ln>
                          <a:solidFill>
                            <a:schemeClr val="tx1"/>
                          </a:solidFill>
                          <a:effectLst/>
                          <a:latin typeface="VNI-Avo" pitchFamily="2" charset="0"/>
                        </a:rPr>
                        <a:t>chính</a:t>
                      </a:r>
                      <a:endParaRPr kumimoji="0" lang="en-US" sz="32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Gioïng</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ñoïc</a:t>
                      </a:r>
                      <a:endParaRPr kumimoji="0" lang="en-US" sz="32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74548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0" y="2462331"/>
            <a:ext cx="1676400" cy="3416320"/>
          </a:xfrm>
          <a:prstGeom prst="rect">
            <a:avLst/>
          </a:prstGeom>
          <a:noFill/>
        </p:spPr>
        <p:txBody>
          <a:bodyPr wrap="square" rtlCol="0">
            <a:spAutoFit/>
          </a:bodyPr>
          <a:lstStyle/>
          <a:p>
            <a:pPr algn="ctr"/>
            <a:r>
              <a:rPr lang="vi-VN" sz="3600" dirty="0"/>
              <a:t>Nếu chúng mình có phép lạ</a:t>
            </a:r>
          </a:p>
        </p:txBody>
      </p:sp>
      <p:sp>
        <p:nvSpPr>
          <p:cNvPr id="6" name="TextBox 5"/>
          <p:cNvSpPr txBox="1"/>
          <p:nvPr/>
        </p:nvSpPr>
        <p:spPr>
          <a:xfrm>
            <a:off x="2682637" y="3214730"/>
            <a:ext cx="1609969" cy="646331"/>
          </a:xfrm>
          <a:prstGeom prst="rect">
            <a:avLst/>
          </a:prstGeom>
          <a:noFill/>
        </p:spPr>
        <p:txBody>
          <a:bodyPr wrap="square" rtlCol="0">
            <a:spAutoFit/>
          </a:bodyPr>
          <a:lstStyle/>
          <a:p>
            <a:r>
              <a:rPr lang="vi-VN" sz="3600" dirty="0"/>
              <a:t>Thơ</a:t>
            </a:r>
          </a:p>
        </p:txBody>
      </p:sp>
      <p:sp>
        <p:nvSpPr>
          <p:cNvPr id="7" name="TextBox 6"/>
          <p:cNvSpPr txBox="1"/>
          <p:nvPr/>
        </p:nvSpPr>
        <p:spPr>
          <a:xfrm>
            <a:off x="5220681" y="2462331"/>
            <a:ext cx="4185137" cy="2862322"/>
          </a:xfrm>
          <a:prstGeom prst="rect">
            <a:avLst/>
          </a:prstGeom>
          <a:noFill/>
        </p:spPr>
        <p:txBody>
          <a:bodyPr wrap="square" rtlCol="0">
            <a:spAutoFit/>
          </a:bodyPr>
          <a:lstStyle/>
          <a:p>
            <a:pPr algn="ctr"/>
            <a:r>
              <a:rPr lang="vi-VN" sz="3600" dirty="0"/>
              <a:t>Mơ ước của các bạn nhỏ muốn có phép lạ để làm cho thế giới trở nên tốt đẹp hơn.</a:t>
            </a:r>
          </a:p>
        </p:txBody>
      </p:sp>
      <p:sp>
        <p:nvSpPr>
          <p:cNvPr id="8" name="TextBox 7"/>
          <p:cNvSpPr txBox="1"/>
          <p:nvPr/>
        </p:nvSpPr>
        <p:spPr>
          <a:xfrm>
            <a:off x="9507413" y="2937731"/>
            <a:ext cx="2684587" cy="1200329"/>
          </a:xfrm>
          <a:prstGeom prst="rect">
            <a:avLst/>
          </a:prstGeom>
          <a:noFill/>
        </p:spPr>
        <p:txBody>
          <a:bodyPr wrap="square" rtlCol="0">
            <a:spAutoFit/>
          </a:bodyPr>
          <a:lstStyle/>
          <a:p>
            <a:pPr algn="ctr"/>
            <a:r>
              <a:rPr lang="vi-VN" sz="3600" dirty="0"/>
              <a:t>Hồn nhiên, vui </a:t>
            </a:r>
            <a:r>
              <a:rPr lang="vi-VN" sz="3600" dirty="0" smtClean="0"/>
              <a:t>tươi</a:t>
            </a:r>
            <a:r>
              <a:rPr lang="en-US" sz="3600" dirty="0" smtClean="0"/>
              <a:t>.</a:t>
            </a:r>
            <a:endParaRPr lang="vi-VN" sz="3600" dirty="0"/>
          </a:p>
        </p:txBody>
      </p:sp>
    </p:spTree>
    <p:custDataLst>
      <p:tags r:id="rId1"/>
    </p:custDataLst>
    <p:extLst>
      <p:ext uri="{BB962C8B-B14F-4D97-AF65-F5344CB8AC3E}">
        <p14:creationId xmlns:p14="http://schemas.microsoft.com/office/powerpoint/2010/main" val="2641041319"/>
      </p:ext>
    </p:extLst>
  </p:cSld>
  <p:clrMapOvr>
    <a:masterClrMapping/>
  </p:clrMapOvr>
  <mc:AlternateContent xmlns:mc="http://schemas.openxmlformats.org/markup-compatibility/2006" xmlns:p14="http://schemas.microsoft.com/office/powerpoint/2010/main">
    <mc:Choice Requires="p14">
      <p:transition spd="slow" p14:dur="2000" advTm="25799"/>
    </mc:Choice>
    <mc:Fallback xmlns="">
      <p:transition spd="slow" advTm="257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58"/>
          <p:cNvGraphicFramePr>
            <a:graphicFrameLocks noGrp="1"/>
          </p:cNvGraphicFramePr>
          <p:nvPr>
            <p:extLst>
              <p:ext uri="{D42A27DB-BD31-4B8C-83A1-F6EECF244321}">
                <p14:modId xmlns:p14="http://schemas.microsoft.com/office/powerpoint/2010/main" val="1944236607"/>
              </p:ext>
            </p:extLst>
          </p:nvPr>
        </p:nvGraphicFramePr>
        <p:xfrm>
          <a:off x="0" y="4"/>
          <a:ext cx="12192000" cy="6857999"/>
        </p:xfrm>
        <a:graphic>
          <a:graphicData uri="http://schemas.openxmlformats.org/drawingml/2006/table">
            <a:tbl>
              <a:tblPr/>
              <a:tblGrid>
                <a:gridCol w="1711569"/>
                <a:gridCol w="3393831"/>
                <a:gridCol w="4400381"/>
                <a:gridCol w="2686219"/>
              </a:tblGrid>
              <a:tr h="21125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Teân</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baøi</a:t>
                      </a:r>
                      <a:r>
                        <a:rPr kumimoji="0" lang="en-US" sz="3200" b="1" i="0" u="none" strike="noStrike" cap="none" normalizeH="0" baseline="0" dirty="0" smtClean="0">
                          <a:ln>
                            <a:noFill/>
                          </a:ln>
                          <a:solidFill>
                            <a:schemeClr val="tx1"/>
                          </a:solidFill>
                          <a:effectLst/>
                          <a:latin typeface="VNI-Avo" pitchFamily="2" charset="0"/>
                        </a:rPr>
                        <a:t> </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Theå</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loaïi</a:t>
                      </a:r>
                      <a:endParaRPr kumimoji="0" lang="en-US" sz="3200" b="1" i="0" u="none" strike="noStrike" cap="none" normalizeH="0" baseline="0" dirty="0" smtClean="0">
                        <a:ln>
                          <a:noFill/>
                        </a:ln>
                        <a:solidFill>
                          <a:schemeClr val="tx1"/>
                        </a:solidFill>
                        <a:effectLst/>
                        <a:latin typeface="VNI-Avo" pitchFamily="2"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tx1"/>
                          </a:solidFill>
                          <a:effectLst/>
                          <a:latin typeface="VNI-Avo" pitchFamily="2" charset="0"/>
                        </a:rPr>
                        <a:t>(</a:t>
                      </a:r>
                      <a:r>
                        <a:rPr kumimoji="0" lang="en-US" sz="3200" b="1" i="0" u="none" strike="noStrike" cap="none" normalizeH="0" baseline="0" dirty="0" err="1" smtClean="0">
                          <a:ln>
                            <a:noFill/>
                          </a:ln>
                          <a:solidFill>
                            <a:schemeClr val="tx1"/>
                          </a:solidFill>
                          <a:effectLst/>
                          <a:latin typeface="VNI-Avo" pitchFamily="2" charset="0"/>
                        </a:rPr>
                        <a:t>vaên</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xuoâi</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kòch</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thô</a:t>
                      </a:r>
                      <a:r>
                        <a:rPr kumimoji="0" lang="en-US" sz="3200" b="1" i="0" u="none" strike="noStrike" cap="none" normalizeH="0" baseline="0" dirty="0" smtClean="0">
                          <a:ln>
                            <a:noFill/>
                          </a:ln>
                          <a:solidFill>
                            <a:schemeClr val="tx1"/>
                          </a:solidFill>
                          <a:effectLst/>
                          <a:latin typeface="VNI-Avo" pitchFamily="2"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Noäi</a:t>
                      </a:r>
                      <a:r>
                        <a:rPr kumimoji="0" lang="en-US" sz="3200" b="1" i="0" u="none" strike="noStrike" cap="none" normalizeH="0" baseline="0" dirty="0" smtClean="0">
                          <a:ln>
                            <a:noFill/>
                          </a:ln>
                          <a:solidFill>
                            <a:schemeClr val="tx1"/>
                          </a:solidFill>
                          <a:effectLst/>
                          <a:latin typeface="VNI-Avo" pitchFamily="2" charset="0"/>
                        </a:rPr>
                        <a:t> dung </a:t>
                      </a:r>
                      <a:r>
                        <a:rPr kumimoji="0" lang="en-US" sz="3200" b="1" i="0" u="none" strike="noStrike" cap="none" normalizeH="0" baseline="0" dirty="0" err="1" smtClean="0">
                          <a:ln>
                            <a:noFill/>
                          </a:ln>
                          <a:solidFill>
                            <a:schemeClr val="tx1"/>
                          </a:solidFill>
                          <a:effectLst/>
                          <a:latin typeface="VNI-Avo" pitchFamily="2" charset="0"/>
                        </a:rPr>
                        <a:t>chính</a:t>
                      </a:r>
                      <a:endParaRPr kumimoji="0" lang="en-US" sz="32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Gioïng</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ñoïc</a:t>
                      </a:r>
                      <a:endParaRPr kumimoji="0" lang="en-US" sz="32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74548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0" y="2462331"/>
            <a:ext cx="1676400" cy="2308324"/>
          </a:xfrm>
          <a:prstGeom prst="rect">
            <a:avLst/>
          </a:prstGeom>
          <a:noFill/>
        </p:spPr>
        <p:txBody>
          <a:bodyPr wrap="square" rtlCol="0">
            <a:spAutoFit/>
          </a:bodyPr>
          <a:lstStyle/>
          <a:p>
            <a:pPr algn="ctr"/>
            <a:r>
              <a:rPr lang="vi-VN" sz="3600" dirty="0"/>
              <a:t>Đôi giày ba ta màu xanh</a:t>
            </a:r>
          </a:p>
        </p:txBody>
      </p:sp>
      <p:sp>
        <p:nvSpPr>
          <p:cNvPr id="6" name="TextBox 5"/>
          <p:cNvSpPr txBox="1"/>
          <p:nvPr/>
        </p:nvSpPr>
        <p:spPr>
          <a:xfrm>
            <a:off x="2403237" y="3261488"/>
            <a:ext cx="2168769" cy="646331"/>
          </a:xfrm>
          <a:prstGeom prst="rect">
            <a:avLst/>
          </a:prstGeom>
          <a:noFill/>
        </p:spPr>
        <p:txBody>
          <a:bodyPr wrap="square" rtlCol="0">
            <a:spAutoFit/>
          </a:bodyPr>
          <a:lstStyle/>
          <a:p>
            <a:r>
              <a:rPr lang="vi-VN" sz="3600" dirty="0"/>
              <a:t>Văn xuôi </a:t>
            </a:r>
          </a:p>
        </p:txBody>
      </p:sp>
      <p:sp>
        <p:nvSpPr>
          <p:cNvPr id="7" name="TextBox 6"/>
          <p:cNvSpPr txBox="1"/>
          <p:nvPr/>
        </p:nvSpPr>
        <p:spPr>
          <a:xfrm>
            <a:off x="5220680" y="2333689"/>
            <a:ext cx="4185137" cy="3970318"/>
          </a:xfrm>
          <a:prstGeom prst="rect">
            <a:avLst/>
          </a:prstGeom>
          <a:noFill/>
        </p:spPr>
        <p:txBody>
          <a:bodyPr wrap="square" rtlCol="0">
            <a:spAutoFit/>
          </a:bodyPr>
          <a:lstStyle/>
          <a:p>
            <a:pPr algn="ctr"/>
            <a:r>
              <a:rPr lang="vi-VN" sz="3600" dirty="0"/>
              <a:t>Chị phụ trách quan tâm tới ước mơ của cậu bé Lái, làm cho cậu xúc động và vui sướng đến lớp với đôi giày được thưởng.</a:t>
            </a:r>
          </a:p>
        </p:txBody>
      </p:sp>
      <p:sp>
        <p:nvSpPr>
          <p:cNvPr id="8" name="TextBox 7"/>
          <p:cNvSpPr txBox="1"/>
          <p:nvPr/>
        </p:nvSpPr>
        <p:spPr>
          <a:xfrm>
            <a:off x="9507413" y="2937731"/>
            <a:ext cx="2684587" cy="1200329"/>
          </a:xfrm>
          <a:prstGeom prst="rect">
            <a:avLst/>
          </a:prstGeom>
          <a:noFill/>
        </p:spPr>
        <p:txBody>
          <a:bodyPr wrap="square" rtlCol="0">
            <a:spAutoFit/>
          </a:bodyPr>
          <a:lstStyle/>
          <a:p>
            <a:pPr algn="ctr"/>
            <a:r>
              <a:rPr lang="vi-VN" sz="3600" dirty="0"/>
              <a:t>Chậm rãi, nhẹ </a:t>
            </a:r>
            <a:r>
              <a:rPr lang="vi-VN" sz="3600" dirty="0" smtClean="0"/>
              <a:t>nhàng</a:t>
            </a:r>
            <a:r>
              <a:rPr lang="en-US" sz="3600" dirty="0" smtClean="0"/>
              <a:t>.</a:t>
            </a:r>
            <a:endParaRPr lang="vi-VN" sz="3600" dirty="0"/>
          </a:p>
        </p:txBody>
      </p:sp>
    </p:spTree>
    <p:custDataLst>
      <p:tags r:id="rId1"/>
    </p:custDataLst>
    <p:extLst>
      <p:ext uri="{BB962C8B-B14F-4D97-AF65-F5344CB8AC3E}">
        <p14:creationId xmlns:p14="http://schemas.microsoft.com/office/powerpoint/2010/main" val="825987758"/>
      </p:ext>
    </p:extLst>
  </p:cSld>
  <p:clrMapOvr>
    <a:masterClrMapping/>
  </p:clrMapOvr>
  <mc:AlternateContent xmlns:mc="http://schemas.openxmlformats.org/markup-compatibility/2006" xmlns:p14="http://schemas.microsoft.com/office/powerpoint/2010/main">
    <mc:Choice Requires="p14">
      <p:transition spd="slow" p14:dur="2000" advTm="27409"/>
    </mc:Choice>
    <mc:Fallback xmlns="">
      <p:transition spd="slow" advTm="274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58"/>
          <p:cNvGraphicFramePr>
            <a:graphicFrameLocks noGrp="1"/>
          </p:cNvGraphicFramePr>
          <p:nvPr>
            <p:extLst>
              <p:ext uri="{D42A27DB-BD31-4B8C-83A1-F6EECF244321}">
                <p14:modId xmlns:p14="http://schemas.microsoft.com/office/powerpoint/2010/main" val="101509358"/>
              </p:ext>
            </p:extLst>
          </p:nvPr>
        </p:nvGraphicFramePr>
        <p:xfrm>
          <a:off x="0" y="4"/>
          <a:ext cx="12192000" cy="6857999"/>
        </p:xfrm>
        <a:graphic>
          <a:graphicData uri="http://schemas.openxmlformats.org/drawingml/2006/table">
            <a:tbl>
              <a:tblPr/>
              <a:tblGrid>
                <a:gridCol w="1828800"/>
                <a:gridCol w="2641600"/>
                <a:gridCol w="3911600"/>
                <a:gridCol w="3810000"/>
              </a:tblGrid>
              <a:tr h="21125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Teân</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baøi</a:t>
                      </a:r>
                      <a:r>
                        <a:rPr kumimoji="0" lang="en-US" sz="3200" b="1" i="0" u="none" strike="noStrike" cap="none" normalizeH="0" baseline="0" dirty="0" smtClean="0">
                          <a:ln>
                            <a:noFill/>
                          </a:ln>
                          <a:solidFill>
                            <a:schemeClr val="tx1"/>
                          </a:solidFill>
                          <a:effectLst/>
                          <a:latin typeface="VNI-Avo" pitchFamily="2" charset="0"/>
                        </a:rPr>
                        <a:t> </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Theå</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loaïi</a:t>
                      </a:r>
                      <a:endParaRPr kumimoji="0" lang="en-US" sz="3200" b="1" i="0" u="none" strike="noStrike" cap="none" normalizeH="0" baseline="0" dirty="0" smtClean="0">
                        <a:ln>
                          <a:noFill/>
                        </a:ln>
                        <a:solidFill>
                          <a:schemeClr val="tx1"/>
                        </a:solidFill>
                        <a:effectLst/>
                        <a:latin typeface="VNI-Avo" pitchFamily="2"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tx1"/>
                          </a:solidFill>
                          <a:effectLst/>
                          <a:latin typeface="VNI-Avo" pitchFamily="2" charset="0"/>
                        </a:rPr>
                        <a:t>(</a:t>
                      </a:r>
                      <a:r>
                        <a:rPr kumimoji="0" lang="en-US" sz="3200" b="1" i="0" u="none" strike="noStrike" cap="none" normalizeH="0" baseline="0" dirty="0" err="1" smtClean="0">
                          <a:ln>
                            <a:noFill/>
                          </a:ln>
                          <a:solidFill>
                            <a:schemeClr val="tx1"/>
                          </a:solidFill>
                          <a:effectLst/>
                          <a:latin typeface="VNI-Avo" pitchFamily="2" charset="0"/>
                        </a:rPr>
                        <a:t>vaên</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xuoâi</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kòch</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thô</a:t>
                      </a:r>
                      <a:r>
                        <a:rPr kumimoji="0" lang="en-US" sz="3200" b="1" i="0" u="none" strike="noStrike" cap="none" normalizeH="0" baseline="0" dirty="0" smtClean="0">
                          <a:ln>
                            <a:noFill/>
                          </a:ln>
                          <a:solidFill>
                            <a:schemeClr val="tx1"/>
                          </a:solidFill>
                          <a:effectLst/>
                          <a:latin typeface="VNI-Avo" pitchFamily="2"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Noäi</a:t>
                      </a:r>
                      <a:r>
                        <a:rPr kumimoji="0" lang="en-US" sz="3200" b="1" i="0" u="none" strike="noStrike" cap="none" normalizeH="0" baseline="0" dirty="0" smtClean="0">
                          <a:ln>
                            <a:noFill/>
                          </a:ln>
                          <a:solidFill>
                            <a:schemeClr val="tx1"/>
                          </a:solidFill>
                          <a:effectLst/>
                          <a:latin typeface="VNI-Avo" pitchFamily="2" charset="0"/>
                        </a:rPr>
                        <a:t> dung </a:t>
                      </a:r>
                      <a:r>
                        <a:rPr kumimoji="0" lang="en-US" sz="3200" b="1" i="0" u="none" strike="noStrike" cap="none" normalizeH="0" baseline="0" dirty="0" err="1" smtClean="0">
                          <a:ln>
                            <a:noFill/>
                          </a:ln>
                          <a:solidFill>
                            <a:schemeClr val="tx1"/>
                          </a:solidFill>
                          <a:effectLst/>
                          <a:latin typeface="VNI-Avo" pitchFamily="2" charset="0"/>
                        </a:rPr>
                        <a:t>chính</a:t>
                      </a:r>
                      <a:endParaRPr kumimoji="0" lang="en-US" sz="32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Gioïng</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ñoïc</a:t>
                      </a:r>
                      <a:endParaRPr kumimoji="0" lang="en-US" sz="32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74548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0" y="2462331"/>
            <a:ext cx="1676400" cy="1754326"/>
          </a:xfrm>
          <a:prstGeom prst="rect">
            <a:avLst/>
          </a:prstGeom>
          <a:noFill/>
        </p:spPr>
        <p:txBody>
          <a:bodyPr wrap="square" rtlCol="0">
            <a:spAutoFit/>
          </a:bodyPr>
          <a:lstStyle/>
          <a:p>
            <a:pPr algn="ctr"/>
            <a:r>
              <a:rPr lang="vi-VN" sz="3600" dirty="0"/>
              <a:t>Thưa chuyện với mẹ</a:t>
            </a:r>
          </a:p>
        </p:txBody>
      </p:sp>
      <p:sp>
        <p:nvSpPr>
          <p:cNvPr id="6" name="TextBox 5"/>
          <p:cNvSpPr txBox="1"/>
          <p:nvPr/>
        </p:nvSpPr>
        <p:spPr>
          <a:xfrm>
            <a:off x="2073037" y="3016334"/>
            <a:ext cx="2168769" cy="646331"/>
          </a:xfrm>
          <a:prstGeom prst="rect">
            <a:avLst/>
          </a:prstGeom>
          <a:noFill/>
        </p:spPr>
        <p:txBody>
          <a:bodyPr wrap="square" rtlCol="0">
            <a:spAutoFit/>
          </a:bodyPr>
          <a:lstStyle/>
          <a:p>
            <a:r>
              <a:rPr lang="vi-VN" sz="3600" dirty="0"/>
              <a:t>Văn xuôi </a:t>
            </a:r>
          </a:p>
        </p:txBody>
      </p:sp>
      <p:sp>
        <p:nvSpPr>
          <p:cNvPr id="7" name="TextBox 6"/>
          <p:cNvSpPr txBox="1"/>
          <p:nvPr/>
        </p:nvSpPr>
        <p:spPr>
          <a:xfrm>
            <a:off x="4495801" y="2483151"/>
            <a:ext cx="3792411" cy="3970318"/>
          </a:xfrm>
          <a:prstGeom prst="rect">
            <a:avLst/>
          </a:prstGeom>
          <a:noFill/>
        </p:spPr>
        <p:txBody>
          <a:bodyPr wrap="square" rtlCol="0">
            <a:spAutoFit/>
          </a:bodyPr>
          <a:lstStyle/>
          <a:p>
            <a:pPr algn="ctr"/>
            <a:r>
              <a:rPr lang="vi-VN" sz="3600" dirty="0"/>
              <a:t>Cương mơ ước trở thành thợ rèn để kiếm sống nên đã thuyết phục mẹ để mẹ thấy nghề nghiệp nào cũng đáng quý.</a:t>
            </a:r>
          </a:p>
        </p:txBody>
      </p:sp>
      <p:sp>
        <p:nvSpPr>
          <p:cNvPr id="8" name="TextBox 7"/>
          <p:cNvSpPr txBox="1"/>
          <p:nvPr/>
        </p:nvSpPr>
        <p:spPr>
          <a:xfrm>
            <a:off x="8483600" y="2333689"/>
            <a:ext cx="3429000" cy="3970318"/>
          </a:xfrm>
          <a:prstGeom prst="rect">
            <a:avLst/>
          </a:prstGeom>
          <a:noFill/>
        </p:spPr>
        <p:txBody>
          <a:bodyPr wrap="square" rtlCol="0">
            <a:spAutoFit/>
          </a:bodyPr>
          <a:lstStyle/>
          <a:p>
            <a:pPr algn="ctr"/>
            <a:r>
              <a:rPr lang="vi-VN" sz="3600" dirty="0"/>
              <a:t>Giọng Cương: </a:t>
            </a:r>
            <a:r>
              <a:rPr lang="vi-VN" sz="3600" dirty="0" smtClean="0"/>
              <a:t>nài </a:t>
            </a:r>
            <a:r>
              <a:rPr lang="vi-VN" sz="3600" dirty="0"/>
              <a:t>nỉ, thiết tha.</a:t>
            </a:r>
          </a:p>
          <a:p>
            <a:pPr algn="ctr"/>
            <a:endParaRPr lang="en-US" sz="3600" dirty="0" smtClean="0"/>
          </a:p>
          <a:p>
            <a:pPr algn="ctr"/>
            <a:r>
              <a:rPr lang="vi-VN" sz="3600" dirty="0" smtClean="0"/>
              <a:t>Giọng </a:t>
            </a:r>
            <a:r>
              <a:rPr lang="vi-VN" sz="3600" dirty="0"/>
              <a:t>mẹ: </a:t>
            </a:r>
            <a:r>
              <a:rPr lang="vi-VN" sz="3600" dirty="0" smtClean="0"/>
              <a:t>lúc ngạc </a:t>
            </a:r>
            <a:r>
              <a:rPr lang="vi-VN" sz="3600" dirty="0"/>
              <a:t>nhiên, </a:t>
            </a:r>
            <a:r>
              <a:rPr lang="en-US" sz="3600" dirty="0" err="1" smtClean="0">
                <a:latin typeface="Arial" pitchFamily="34" charset="0"/>
                <a:cs typeface="Arial" pitchFamily="34" charset="0"/>
              </a:rPr>
              <a:t>lúc</a:t>
            </a:r>
            <a:r>
              <a:rPr lang="vi-VN" sz="3600" dirty="0" smtClean="0">
                <a:latin typeface="Arial" pitchFamily="34" charset="0"/>
                <a:cs typeface="Arial" pitchFamily="34" charset="0"/>
              </a:rPr>
              <a:t> </a:t>
            </a:r>
            <a:r>
              <a:rPr lang="vi-VN" sz="3600" dirty="0"/>
              <a:t>cảm động, dịu </a:t>
            </a:r>
            <a:r>
              <a:rPr lang="vi-VN" sz="3600" dirty="0" smtClean="0"/>
              <a:t>dàng</a:t>
            </a:r>
            <a:r>
              <a:rPr lang="en-US" sz="3600" dirty="0" smtClean="0"/>
              <a:t>.</a:t>
            </a:r>
            <a:endParaRPr lang="vi-VN" sz="3600" dirty="0"/>
          </a:p>
        </p:txBody>
      </p:sp>
    </p:spTree>
    <p:custDataLst>
      <p:tags r:id="rId1"/>
    </p:custDataLst>
    <p:extLst>
      <p:ext uri="{BB962C8B-B14F-4D97-AF65-F5344CB8AC3E}">
        <p14:creationId xmlns:p14="http://schemas.microsoft.com/office/powerpoint/2010/main" val="1765404878"/>
      </p:ext>
    </p:extLst>
  </p:cSld>
  <p:clrMapOvr>
    <a:masterClrMapping/>
  </p:clrMapOvr>
  <mc:AlternateContent xmlns:mc="http://schemas.openxmlformats.org/markup-compatibility/2006" xmlns:p14="http://schemas.microsoft.com/office/powerpoint/2010/main">
    <mc:Choice Requires="p14">
      <p:transition spd="slow" p14:dur="2000" advTm="37191"/>
    </mc:Choice>
    <mc:Fallback xmlns="">
      <p:transition spd="slow" advTm="371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58"/>
          <p:cNvGraphicFramePr>
            <a:graphicFrameLocks noGrp="1"/>
          </p:cNvGraphicFramePr>
          <p:nvPr>
            <p:extLst>
              <p:ext uri="{D42A27DB-BD31-4B8C-83A1-F6EECF244321}">
                <p14:modId xmlns:p14="http://schemas.microsoft.com/office/powerpoint/2010/main" val="1529874483"/>
              </p:ext>
            </p:extLst>
          </p:nvPr>
        </p:nvGraphicFramePr>
        <p:xfrm>
          <a:off x="0" y="4"/>
          <a:ext cx="12192000" cy="6857999"/>
        </p:xfrm>
        <a:graphic>
          <a:graphicData uri="http://schemas.openxmlformats.org/drawingml/2006/table">
            <a:tbl>
              <a:tblPr/>
              <a:tblGrid>
                <a:gridCol w="1711569"/>
                <a:gridCol w="3393831"/>
                <a:gridCol w="4572000"/>
                <a:gridCol w="2514600"/>
              </a:tblGrid>
              <a:tr h="21125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Teân</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baøi</a:t>
                      </a:r>
                      <a:r>
                        <a:rPr kumimoji="0" lang="en-US" sz="3200" b="1" i="0" u="none" strike="noStrike" cap="none" normalizeH="0" baseline="0" dirty="0" smtClean="0">
                          <a:ln>
                            <a:noFill/>
                          </a:ln>
                          <a:solidFill>
                            <a:schemeClr val="tx1"/>
                          </a:solidFill>
                          <a:effectLst/>
                          <a:latin typeface="VNI-Avo" pitchFamily="2" charset="0"/>
                        </a:rPr>
                        <a:t> </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Theå</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loaïi</a:t>
                      </a:r>
                      <a:endParaRPr kumimoji="0" lang="en-US" sz="3200" b="1" i="0" u="none" strike="noStrike" cap="none" normalizeH="0" baseline="0" dirty="0" smtClean="0">
                        <a:ln>
                          <a:noFill/>
                        </a:ln>
                        <a:solidFill>
                          <a:schemeClr val="tx1"/>
                        </a:solidFill>
                        <a:effectLst/>
                        <a:latin typeface="VNI-Avo" pitchFamily="2"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tx1"/>
                          </a:solidFill>
                          <a:effectLst/>
                          <a:latin typeface="VNI-Avo" pitchFamily="2" charset="0"/>
                        </a:rPr>
                        <a:t>(</a:t>
                      </a:r>
                      <a:r>
                        <a:rPr kumimoji="0" lang="en-US" sz="3200" b="1" i="0" u="none" strike="noStrike" cap="none" normalizeH="0" baseline="0" dirty="0" err="1" smtClean="0">
                          <a:ln>
                            <a:noFill/>
                          </a:ln>
                          <a:solidFill>
                            <a:schemeClr val="tx1"/>
                          </a:solidFill>
                          <a:effectLst/>
                          <a:latin typeface="VNI-Avo" pitchFamily="2" charset="0"/>
                        </a:rPr>
                        <a:t>vaên</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xuoâi</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kòch</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thô</a:t>
                      </a:r>
                      <a:r>
                        <a:rPr kumimoji="0" lang="en-US" sz="3200" b="1" i="0" u="none" strike="noStrike" cap="none" normalizeH="0" baseline="0" dirty="0" smtClean="0">
                          <a:ln>
                            <a:noFill/>
                          </a:ln>
                          <a:solidFill>
                            <a:schemeClr val="tx1"/>
                          </a:solidFill>
                          <a:effectLst/>
                          <a:latin typeface="VNI-Avo" pitchFamily="2"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Noäi</a:t>
                      </a:r>
                      <a:r>
                        <a:rPr kumimoji="0" lang="en-US" sz="3200" b="1" i="0" u="none" strike="noStrike" cap="none" normalizeH="0" baseline="0" dirty="0" smtClean="0">
                          <a:ln>
                            <a:noFill/>
                          </a:ln>
                          <a:solidFill>
                            <a:schemeClr val="tx1"/>
                          </a:solidFill>
                          <a:effectLst/>
                          <a:latin typeface="VNI-Avo" pitchFamily="2" charset="0"/>
                        </a:rPr>
                        <a:t> dung </a:t>
                      </a:r>
                      <a:r>
                        <a:rPr kumimoji="0" lang="en-US" sz="3200" b="1" i="0" u="none" strike="noStrike" cap="none" normalizeH="0" baseline="0" dirty="0" err="1" smtClean="0">
                          <a:ln>
                            <a:noFill/>
                          </a:ln>
                          <a:solidFill>
                            <a:schemeClr val="tx1"/>
                          </a:solidFill>
                          <a:effectLst/>
                          <a:latin typeface="VNI-Avo" pitchFamily="2" charset="0"/>
                        </a:rPr>
                        <a:t>chính</a:t>
                      </a:r>
                      <a:endParaRPr kumimoji="0" lang="en-US" sz="32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VNI-Avo" pitchFamily="2" charset="0"/>
                        </a:rPr>
                        <a:t>Gioïng</a:t>
                      </a:r>
                      <a:r>
                        <a:rPr kumimoji="0" lang="en-US" sz="3200" b="1" i="0" u="none" strike="noStrike" cap="none" normalizeH="0" baseline="0" dirty="0" smtClean="0">
                          <a:ln>
                            <a:noFill/>
                          </a:ln>
                          <a:solidFill>
                            <a:schemeClr val="tx1"/>
                          </a:solidFill>
                          <a:effectLst/>
                          <a:latin typeface="VNI-Avo" pitchFamily="2" charset="0"/>
                        </a:rPr>
                        <a:t> </a:t>
                      </a:r>
                      <a:r>
                        <a:rPr kumimoji="0" lang="en-US" sz="3200" b="1" i="0" u="none" strike="noStrike" cap="none" normalizeH="0" baseline="0" dirty="0" err="1" smtClean="0">
                          <a:ln>
                            <a:noFill/>
                          </a:ln>
                          <a:solidFill>
                            <a:schemeClr val="tx1"/>
                          </a:solidFill>
                          <a:effectLst/>
                          <a:latin typeface="VNI-Avo" pitchFamily="2" charset="0"/>
                        </a:rPr>
                        <a:t>ñoïc</a:t>
                      </a:r>
                      <a:endParaRPr kumimoji="0" lang="en-US" sz="32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74548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0" y="2462331"/>
            <a:ext cx="1676400" cy="2862322"/>
          </a:xfrm>
          <a:prstGeom prst="rect">
            <a:avLst/>
          </a:prstGeom>
          <a:noFill/>
        </p:spPr>
        <p:txBody>
          <a:bodyPr wrap="square" rtlCol="0">
            <a:spAutoFit/>
          </a:bodyPr>
          <a:lstStyle/>
          <a:p>
            <a:pPr algn="ctr"/>
            <a:r>
              <a:rPr lang="vi-VN" sz="3600" dirty="0"/>
              <a:t>Điều ước của vua Mi-đát </a:t>
            </a:r>
          </a:p>
        </p:txBody>
      </p:sp>
      <p:sp>
        <p:nvSpPr>
          <p:cNvPr id="6" name="TextBox 5"/>
          <p:cNvSpPr txBox="1"/>
          <p:nvPr/>
        </p:nvSpPr>
        <p:spPr>
          <a:xfrm>
            <a:off x="2403237" y="3261488"/>
            <a:ext cx="2168769" cy="646331"/>
          </a:xfrm>
          <a:prstGeom prst="rect">
            <a:avLst/>
          </a:prstGeom>
          <a:noFill/>
        </p:spPr>
        <p:txBody>
          <a:bodyPr wrap="square" rtlCol="0">
            <a:spAutoFit/>
          </a:bodyPr>
          <a:lstStyle/>
          <a:p>
            <a:r>
              <a:rPr lang="vi-VN" sz="3600" dirty="0"/>
              <a:t>Văn xuôi </a:t>
            </a:r>
          </a:p>
        </p:txBody>
      </p:sp>
      <p:sp>
        <p:nvSpPr>
          <p:cNvPr id="7" name="TextBox 6"/>
          <p:cNvSpPr txBox="1"/>
          <p:nvPr/>
        </p:nvSpPr>
        <p:spPr>
          <a:xfrm>
            <a:off x="5080005" y="2305178"/>
            <a:ext cx="4605215" cy="4524315"/>
          </a:xfrm>
          <a:prstGeom prst="rect">
            <a:avLst/>
          </a:prstGeom>
          <a:noFill/>
        </p:spPr>
        <p:txBody>
          <a:bodyPr wrap="square" rtlCol="0">
            <a:spAutoFit/>
          </a:bodyPr>
          <a:lstStyle/>
          <a:p>
            <a:pPr algn="ctr"/>
            <a:r>
              <a:rPr lang="vi-VN" sz="3600" dirty="0"/>
              <a:t>Vua Mi-đát muốn mọi vật mình chạm vào đều biến thành vàng, cuối cùng </a:t>
            </a:r>
            <a:r>
              <a:rPr lang="en-US" sz="3600" dirty="0" err="1" smtClean="0">
                <a:latin typeface="Arial" pitchFamily="34" charset="0"/>
                <a:cs typeface="Arial" pitchFamily="34" charset="0"/>
              </a:rPr>
              <a:t>ông</a:t>
            </a:r>
            <a:r>
              <a:rPr lang="en-US" sz="3600" dirty="0" smtClean="0"/>
              <a:t> </a:t>
            </a:r>
            <a:r>
              <a:rPr lang="vi-VN" sz="3600" dirty="0" smtClean="0"/>
              <a:t>đã hiểu</a:t>
            </a:r>
            <a:r>
              <a:rPr lang="en-US" sz="3600" dirty="0" smtClean="0"/>
              <a:t>:</a:t>
            </a:r>
            <a:r>
              <a:rPr lang="vi-VN" sz="3600" dirty="0" smtClean="0"/>
              <a:t> </a:t>
            </a:r>
            <a:r>
              <a:rPr lang="vi-VN" sz="3600" dirty="0"/>
              <a:t>những ước muốn tham lam không mang lại hạnh phúc cho con người.</a:t>
            </a:r>
          </a:p>
        </p:txBody>
      </p:sp>
      <p:sp>
        <p:nvSpPr>
          <p:cNvPr id="8" name="TextBox 7"/>
          <p:cNvSpPr txBox="1"/>
          <p:nvPr/>
        </p:nvSpPr>
        <p:spPr>
          <a:xfrm>
            <a:off x="9685213" y="3016329"/>
            <a:ext cx="2506787" cy="2308324"/>
          </a:xfrm>
          <a:prstGeom prst="rect">
            <a:avLst/>
          </a:prstGeom>
          <a:noFill/>
        </p:spPr>
        <p:txBody>
          <a:bodyPr wrap="square" rtlCol="0">
            <a:spAutoFit/>
          </a:bodyPr>
          <a:lstStyle/>
          <a:p>
            <a:pPr algn="ctr"/>
            <a:r>
              <a:rPr lang="vi-VN" sz="3600" dirty="0"/>
              <a:t>Giọng khoan thai, đổi giọng linh </a:t>
            </a:r>
            <a:r>
              <a:rPr lang="vi-VN" sz="3600" dirty="0" smtClean="0"/>
              <a:t>hoạt</a:t>
            </a:r>
            <a:r>
              <a:rPr lang="en-US" sz="3600" dirty="0" smtClean="0"/>
              <a:t>.</a:t>
            </a:r>
            <a:endParaRPr lang="vi-VN" sz="3600" dirty="0"/>
          </a:p>
        </p:txBody>
      </p:sp>
    </p:spTree>
    <p:custDataLst>
      <p:tags r:id="rId1"/>
    </p:custDataLst>
    <p:extLst>
      <p:ext uri="{BB962C8B-B14F-4D97-AF65-F5344CB8AC3E}">
        <p14:creationId xmlns:p14="http://schemas.microsoft.com/office/powerpoint/2010/main" val="1760611780"/>
      </p:ext>
    </p:extLst>
  </p:cSld>
  <p:clrMapOvr>
    <a:masterClrMapping/>
  </p:clrMapOvr>
  <mc:AlternateContent xmlns:mc="http://schemas.openxmlformats.org/markup-compatibility/2006" xmlns:p14="http://schemas.microsoft.com/office/powerpoint/2010/main">
    <mc:Choice Requires="p14">
      <p:transition spd="slow" p14:dur="2000" advTm="30385"/>
    </mc:Choice>
    <mc:Fallback xmlns="">
      <p:transition spd="slow" advTm="303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 xmlns:a16="http://schemas.microsoft.com/office/drawing/2014/main" id="{7CBA6876-8B22-49BB-9596-5C2F93FBA1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887" y="140752"/>
            <a:ext cx="11698436" cy="3542248"/>
          </a:xfrm>
          <a:prstGeom prst="rect">
            <a:avLst/>
          </a:prstGeom>
        </p:spPr>
      </p:pic>
      <p:sp>
        <p:nvSpPr>
          <p:cNvPr id="5" name="Rectangle 4">
            <a:extLst>
              <a:ext uri="{FF2B5EF4-FFF2-40B4-BE49-F238E27FC236}">
                <a16:creationId xmlns="" xmlns:a16="http://schemas.microsoft.com/office/drawing/2014/main" id="{E97F394A-4945-4E19-9BE0-B359A29DD76F}"/>
              </a:ext>
            </a:extLst>
          </p:cNvPr>
          <p:cNvSpPr/>
          <p:nvPr/>
        </p:nvSpPr>
        <p:spPr>
          <a:xfrm>
            <a:off x="584200" y="495949"/>
            <a:ext cx="10998200" cy="2831853"/>
          </a:xfrm>
          <a:prstGeom prst="rect">
            <a:avLst/>
          </a:prstGeom>
          <a:noFill/>
        </p:spPr>
        <p:txBody>
          <a:bodyPr wrap="square" lIns="122227" tIns="61113" rIns="122227" bIns="61113">
            <a:spAutoFit/>
            <a:scene3d>
              <a:camera prst="orthographicFront"/>
              <a:lightRig rig="soft" dir="t">
                <a:rot lat="0" lon="0" rev="15600000"/>
              </a:lightRig>
            </a:scene3d>
            <a:sp3d extrusionH="57150" prstMaterial="softEdge">
              <a:bevelT w="25400" h="38100"/>
            </a:sp3d>
          </a:bodyPr>
          <a:lstStyle/>
          <a:p>
            <a:pPr algn="just" defTabSz="956161"/>
            <a:r>
              <a:rPr lang="en-US" sz="4400" b="1" dirty="0">
                <a:ln/>
                <a:solidFill>
                  <a:srgbClr val="FF0000"/>
                </a:solidFill>
                <a:latin typeface="VNI-Avo" pitchFamily="2" charset="0"/>
                <a:ea typeface="宋体"/>
              </a:rPr>
              <a:t>2</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Ghi</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cheùp</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veà</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caùc</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nhaân</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vaät</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trong</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caùc</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baøi</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taäp</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ñoïc</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laø</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truyeän</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keå</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thuoäc</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chuû</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ñieåm</a:t>
            </a:r>
            <a:r>
              <a:rPr lang="en-US" sz="4400" b="1" dirty="0">
                <a:ln/>
                <a:solidFill>
                  <a:srgbClr val="FF0000"/>
                </a:solidFill>
                <a:latin typeface="VNI-Avo" pitchFamily="2" charset="0"/>
                <a:ea typeface="宋体"/>
              </a:rPr>
              <a:t> </a:t>
            </a:r>
            <a:r>
              <a:rPr lang="en-US" sz="4400" b="1" i="1" dirty="0" err="1" smtClean="0">
                <a:ln/>
                <a:solidFill>
                  <a:srgbClr val="0070C0"/>
                </a:solidFill>
                <a:latin typeface="VNI-Avo" pitchFamily="2" charset="0"/>
                <a:ea typeface="宋体"/>
              </a:rPr>
              <a:t>Treân</a:t>
            </a:r>
            <a:r>
              <a:rPr lang="en-US" sz="4400" b="1" i="1" dirty="0" smtClean="0">
                <a:ln/>
                <a:solidFill>
                  <a:srgbClr val="0070C0"/>
                </a:solidFill>
                <a:latin typeface="VNI-Avo" pitchFamily="2" charset="0"/>
                <a:ea typeface="宋体"/>
              </a:rPr>
              <a:t> </a:t>
            </a:r>
            <a:r>
              <a:rPr lang="en-US" sz="4400" b="1" i="1" dirty="0" err="1" smtClean="0">
                <a:ln/>
                <a:solidFill>
                  <a:srgbClr val="0070C0"/>
                </a:solidFill>
                <a:latin typeface="VNI-Avo" pitchFamily="2" charset="0"/>
                <a:ea typeface="宋体"/>
              </a:rPr>
              <a:t>ñoâi</a:t>
            </a:r>
            <a:r>
              <a:rPr lang="en-US" sz="4400" b="1" i="1" dirty="0" smtClean="0">
                <a:ln/>
                <a:solidFill>
                  <a:srgbClr val="0070C0"/>
                </a:solidFill>
                <a:latin typeface="VNI-Avo" pitchFamily="2" charset="0"/>
                <a:ea typeface="宋体"/>
              </a:rPr>
              <a:t> </a:t>
            </a:r>
            <a:r>
              <a:rPr lang="en-US" sz="4400" b="1" i="1" dirty="0" err="1" smtClean="0">
                <a:ln/>
                <a:solidFill>
                  <a:srgbClr val="0070C0"/>
                </a:solidFill>
                <a:latin typeface="VNI-Avo" pitchFamily="2" charset="0"/>
                <a:ea typeface="宋体"/>
              </a:rPr>
              <a:t>caùnh</a:t>
            </a:r>
            <a:r>
              <a:rPr lang="en-US" sz="4400" b="1" i="1" dirty="0" smtClean="0">
                <a:ln/>
                <a:solidFill>
                  <a:srgbClr val="0070C0"/>
                </a:solidFill>
                <a:latin typeface="VNI-Avo" pitchFamily="2" charset="0"/>
                <a:ea typeface="宋体"/>
              </a:rPr>
              <a:t> </a:t>
            </a:r>
            <a:r>
              <a:rPr lang="en-US" sz="4400" b="1" i="1" dirty="0" err="1" smtClean="0">
                <a:ln/>
                <a:solidFill>
                  <a:srgbClr val="0070C0"/>
                </a:solidFill>
                <a:latin typeface="VNI-Avo" pitchFamily="2" charset="0"/>
                <a:ea typeface="宋体"/>
              </a:rPr>
              <a:t>öôùc</a:t>
            </a:r>
            <a:r>
              <a:rPr lang="en-US" sz="4400" b="1" i="1" dirty="0" smtClean="0">
                <a:ln/>
                <a:solidFill>
                  <a:srgbClr val="0070C0"/>
                </a:solidFill>
                <a:latin typeface="VNI-Avo" pitchFamily="2" charset="0"/>
                <a:ea typeface="宋体"/>
              </a:rPr>
              <a:t> </a:t>
            </a:r>
            <a:r>
              <a:rPr lang="en-US" sz="4400" b="1" i="1" dirty="0" err="1" smtClean="0">
                <a:ln/>
                <a:solidFill>
                  <a:srgbClr val="0070C0"/>
                </a:solidFill>
                <a:latin typeface="VNI-Avo" pitchFamily="2" charset="0"/>
                <a:ea typeface="宋体"/>
              </a:rPr>
              <a:t>mô</a:t>
            </a:r>
            <a:r>
              <a:rPr lang="en-US" sz="4400" b="1" i="1" dirty="0" smtClean="0">
                <a:ln/>
                <a:solidFill>
                  <a:srgbClr val="0070C0"/>
                </a:solidFill>
                <a:latin typeface="VNI-Avo" pitchFamily="2" charset="0"/>
                <a:ea typeface="宋体"/>
              </a:rPr>
              <a:t> </a:t>
            </a:r>
            <a:r>
              <a:rPr lang="en-US" sz="4400" b="1" dirty="0" err="1" smtClean="0">
                <a:ln/>
                <a:solidFill>
                  <a:srgbClr val="FF0000"/>
                </a:solidFill>
                <a:latin typeface="VNI-Avo" pitchFamily="2" charset="0"/>
                <a:ea typeface="宋体"/>
              </a:rPr>
              <a:t>theo</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maãu</a:t>
            </a:r>
            <a:r>
              <a:rPr lang="en-US" sz="4400" b="1" dirty="0" smtClean="0">
                <a:ln/>
                <a:solidFill>
                  <a:srgbClr val="FF0000"/>
                </a:solidFill>
                <a:latin typeface="VNI-Avo" pitchFamily="2" charset="0"/>
                <a:ea typeface="宋体"/>
              </a:rPr>
              <a:t> </a:t>
            </a:r>
            <a:r>
              <a:rPr lang="en-US" sz="4400" b="1" dirty="0" err="1" smtClean="0">
                <a:ln/>
                <a:solidFill>
                  <a:srgbClr val="FF0000"/>
                </a:solidFill>
                <a:latin typeface="VNI-Avo" pitchFamily="2" charset="0"/>
                <a:ea typeface="宋体"/>
              </a:rPr>
              <a:t>sau</a:t>
            </a:r>
            <a:r>
              <a:rPr lang="en-US" sz="4400" b="1" dirty="0" smtClean="0">
                <a:ln/>
                <a:solidFill>
                  <a:srgbClr val="FF0000"/>
                </a:solidFill>
                <a:latin typeface="VNI-Avo" pitchFamily="2" charset="0"/>
                <a:ea typeface="宋体"/>
              </a:rPr>
              <a:t>:</a:t>
            </a:r>
            <a:endParaRPr lang="vi-VN" sz="4400" b="1" dirty="0">
              <a:ln/>
              <a:solidFill>
                <a:srgbClr val="FF0000"/>
              </a:solidFill>
              <a:latin typeface="VNI-Avo" pitchFamily="2" charset="0"/>
              <a:ea typeface="宋体"/>
            </a:endParaRPr>
          </a:p>
        </p:txBody>
      </p:sp>
      <p:graphicFrame>
        <p:nvGraphicFramePr>
          <p:cNvPr id="10" name="Group 58"/>
          <p:cNvGraphicFramePr>
            <a:graphicFrameLocks noGrp="1"/>
          </p:cNvGraphicFramePr>
          <p:nvPr>
            <p:extLst>
              <p:ext uri="{D42A27DB-BD31-4B8C-83A1-F6EECF244321}">
                <p14:modId xmlns:p14="http://schemas.microsoft.com/office/powerpoint/2010/main" val="3020141473"/>
              </p:ext>
            </p:extLst>
          </p:nvPr>
        </p:nvGraphicFramePr>
        <p:xfrm>
          <a:off x="441505" y="3759200"/>
          <a:ext cx="11153205" cy="2908724"/>
        </p:xfrm>
        <a:graphic>
          <a:graphicData uri="http://schemas.openxmlformats.org/drawingml/2006/table">
            <a:tbl>
              <a:tblPr/>
              <a:tblGrid>
                <a:gridCol w="4370991"/>
                <a:gridCol w="3859267"/>
                <a:gridCol w="2922947"/>
              </a:tblGrid>
              <a:tr h="14543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err="1" smtClean="0">
                          <a:ln>
                            <a:noFill/>
                          </a:ln>
                          <a:solidFill>
                            <a:schemeClr val="tx1"/>
                          </a:solidFill>
                          <a:effectLst/>
                          <a:latin typeface="VNI-Avo" pitchFamily="2" charset="0"/>
                        </a:rPr>
                        <a:t>Nhaân</a:t>
                      </a:r>
                      <a:r>
                        <a:rPr kumimoji="0" lang="en-US" sz="4000" b="1" i="0" u="none" strike="noStrike" cap="none" normalizeH="0" baseline="0" dirty="0" smtClean="0">
                          <a:ln>
                            <a:noFill/>
                          </a:ln>
                          <a:solidFill>
                            <a:schemeClr val="tx1"/>
                          </a:solidFill>
                          <a:effectLst/>
                          <a:latin typeface="VNI-Avo" pitchFamily="2" charset="0"/>
                        </a:rPr>
                        <a:t> </a:t>
                      </a:r>
                      <a:r>
                        <a:rPr kumimoji="0" lang="en-US" sz="4000" b="1" i="0" u="none" strike="noStrike" cap="none" normalizeH="0" baseline="0" dirty="0" err="1" smtClean="0">
                          <a:ln>
                            <a:noFill/>
                          </a:ln>
                          <a:solidFill>
                            <a:schemeClr val="tx1"/>
                          </a:solidFill>
                          <a:effectLst/>
                          <a:latin typeface="VNI-Avo" pitchFamily="2" charset="0"/>
                        </a:rPr>
                        <a:t>vaät</a:t>
                      </a:r>
                      <a:endParaRPr kumimoji="0" lang="en-US" sz="40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err="1" smtClean="0">
                          <a:ln>
                            <a:noFill/>
                          </a:ln>
                          <a:solidFill>
                            <a:schemeClr val="tx1"/>
                          </a:solidFill>
                          <a:effectLst/>
                          <a:latin typeface="VNI-Avo" pitchFamily="2" charset="0"/>
                        </a:rPr>
                        <a:t>Teân</a:t>
                      </a:r>
                      <a:r>
                        <a:rPr kumimoji="0" lang="en-US" sz="4000" b="1" i="0" u="none" strike="noStrike" cap="none" normalizeH="0" baseline="0" dirty="0" smtClean="0">
                          <a:ln>
                            <a:noFill/>
                          </a:ln>
                          <a:solidFill>
                            <a:schemeClr val="tx1"/>
                          </a:solidFill>
                          <a:effectLst/>
                          <a:latin typeface="VNI-Avo" pitchFamily="2" charset="0"/>
                        </a:rPr>
                        <a:t> </a:t>
                      </a:r>
                      <a:r>
                        <a:rPr kumimoji="0" lang="en-US" sz="4000" b="1" i="0" u="none" strike="noStrike" cap="none" normalizeH="0" baseline="0" dirty="0" err="1" smtClean="0">
                          <a:ln>
                            <a:noFill/>
                          </a:ln>
                          <a:solidFill>
                            <a:schemeClr val="tx1"/>
                          </a:solidFill>
                          <a:effectLst/>
                          <a:latin typeface="VNI-Avo" pitchFamily="2" charset="0"/>
                        </a:rPr>
                        <a:t>baøi</a:t>
                      </a:r>
                      <a:endParaRPr kumimoji="0" lang="en-US" sz="40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err="1" smtClean="0">
                          <a:ln>
                            <a:noFill/>
                          </a:ln>
                          <a:solidFill>
                            <a:schemeClr val="tx1"/>
                          </a:solidFill>
                          <a:effectLst/>
                          <a:latin typeface="VNI-Avo" pitchFamily="2" charset="0"/>
                        </a:rPr>
                        <a:t>Tính</a:t>
                      </a:r>
                      <a:r>
                        <a:rPr kumimoji="0" lang="en-US" sz="4000" b="1" i="0" u="none" strike="noStrike" cap="none" normalizeH="0" baseline="0" dirty="0" smtClean="0">
                          <a:ln>
                            <a:noFill/>
                          </a:ln>
                          <a:solidFill>
                            <a:schemeClr val="tx1"/>
                          </a:solidFill>
                          <a:effectLst/>
                          <a:latin typeface="VNI-Avo" pitchFamily="2" charset="0"/>
                        </a:rPr>
                        <a:t> </a:t>
                      </a:r>
                      <a:r>
                        <a:rPr kumimoji="0" lang="en-US" sz="4000" b="1" i="0" u="none" strike="noStrike" cap="none" normalizeH="0" baseline="0" dirty="0" err="1" smtClean="0">
                          <a:ln>
                            <a:noFill/>
                          </a:ln>
                          <a:solidFill>
                            <a:schemeClr val="tx1"/>
                          </a:solidFill>
                          <a:effectLst/>
                          <a:latin typeface="VNI-Avo" pitchFamily="2" charset="0"/>
                        </a:rPr>
                        <a:t>caùch</a:t>
                      </a:r>
                      <a:endParaRPr kumimoji="0" lang="en-US" sz="40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14543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50321432"/>
      </p:ext>
    </p:extLst>
  </p:cSld>
  <p:clrMapOvr>
    <a:masterClrMapping/>
  </p:clrMapOvr>
  <mc:AlternateContent xmlns:mc="http://schemas.openxmlformats.org/markup-compatibility/2006" xmlns:p14="http://schemas.microsoft.com/office/powerpoint/2010/main">
    <mc:Choice Requires="p14">
      <p:transition spd="slow" p14:dur="2000" advTm="18558"/>
    </mc:Choice>
    <mc:Fallback xmlns="">
      <p:transition spd="slow" advTm="18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07"/>
            <a:ext cx="12192000" cy="6858000"/>
          </a:xfrm>
          <a:prstGeom prst="rect">
            <a:avLst/>
          </a:prstGeom>
        </p:spPr>
      </p:pic>
      <p:sp>
        <p:nvSpPr>
          <p:cNvPr id="5" name="TextBox 1"/>
          <p:cNvSpPr txBox="1"/>
          <p:nvPr/>
        </p:nvSpPr>
        <p:spPr>
          <a:xfrm>
            <a:off x="245660" y="455897"/>
            <a:ext cx="11256938" cy="1476897"/>
          </a:xfrm>
          <a:prstGeom prst="rect">
            <a:avLst/>
          </a:prstGeom>
          <a:noFill/>
        </p:spPr>
        <p:txBody>
          <a:bodyPr wrap="square" lIns="121496" tIns="60747" rIns="121496" bIns="60747" rtlCol="0">
            <a:spAutoFit/>
          </a:bodyPr>
          <a:lstStyle/>
          <a:p>
            <a:pPr algn="ctr" defTabSz="864712" fontAlgn="base">
              <a:spcBef>
                <a:spcPct val="0"/>
              </a:spcBef>
              <a:spcAft>
                <a:spcPct val="0"/>
              </a:spcAft>
            </a:pPr>
            <a:r>
              <a:rPr lang="en-US" altLang="zh-CN" sz="8800" b="1" dirty="0" err="1" smtClean="0">
                <a:solidFill>
                  <a:srgbClr val="FF0000"/>
                </a:solidFill>
                <a:latin typeface="Arial" pitchFamily="34" charset="0"/>
                <a:ea typeface="方正稚艺简体" panose="03000509000000000000" pitchFamily="65" charset="-122"/>
                <a:cs typeface="Arial" pitchFamily="34" charset="0"/>
                <a:sym typeface="+mn-lt"/>
              </a:rPr>
              <a:t>Hoạt</a:t>
            </a:r>
            <a:r>
              <a:rPr lang="en-US" altLang="zh-CN" sz="8800" b="1" dirty="0" smtClean="0">
                <a:solidFill>
                  <a:srgbClr val="FF0000"/>
                </a:solidFill>
                <a:latin typeface="Arial" pitchFamily="34" charset="0"/>
                <a:ea typeface="方正稚艺简体" panose="03000509000000000000" pitchFamily="65" charset="-122"/>
                <a:cs typeface="Arial" pitchFamily="34" charset="0"/>
                <a:sym typeface="+mn-lt"/>
              </a:rPr>
              <a:t> </a:t>
            </a:r>
            <a:r>
              <a:rPr lang="en-US" altLang="zh-CN" sz="8800" b="1" dirty="0" err="1" smtClean="0">
                <a:solidFill>
                  <a:srgbClr val="FF0000"/>
                </a:solidFill>
                <a:latin typeface="Arial" pitchFamily="34" charset="0"/>
                <a:ea typeface="方正稚艺简体" panose="03000509000000000000" pitchFamily="65" charset="-122"/>
                <a:cs typeface="Arial" pitchFamily="34" charset="0"/>
                <a:sym typeface="+mn-lt"/>
              </a:rPr>
              <a:t>động</a:t>
            </a:r>
            <a:r>
              <a:rPr lang="en-US" altLang="zh-CN" sz="8800" b="1" dirty="0" smtClean="0">
                <a:solidFill>
                  <a:srgbClr val="FF0000"/>
                </a:solidFill>
                <a:latin typeface="Arial" pitchFamily="34" charset="0"/>
                <a:ea typeface="方正稚艺简体" panose="03000509000000000000" pitchFamily="65" charset="-122"/>
                <a:cs typeface="Arial" pitchFamily="34" charset="0"/>
                <a:sym typeface="+mn-lt"/>
              </a:rPr>
              <a:t> 1: </a:t>
            </a:r>
          </a:p>
        </p:txBody>
      </p:sp>
      <p:sp>
        <p:nvSpPr>
          <p:cNvPr id="7" name="TextBox 1"/>
          <p:cNvSpPr txBox="1"/>
          <p:nvPr/>
        </p:nvSpPr>
        <p:spPr>
          <a:xfrm>
            <a:off x="136477" y="2161868"/>
            <a:ext cx="11256938" cy="2831114"/>
          </a:xfrm>
          <a:prstGeom prst="rect">
            <a:avLst/>
          </a:prstGeom>
          <a:noFill/>
        </p:spPr>
        <p:txBody>
          <a:bodyPr wrap="square" lIns="121496" tIns="60747" rIns="121496" bIns="60747" rtlCol="0">
            <a:spAutoFit/>
          </a:bodyPr>
          <a:lstStyle/>
          <a:p>
            <a:pPr algn="ctr" defTabSz="864712" fontAlgn="base">
              <a:spcBef>
                <a:spcPct val="0"/>
              </a:spcBef>
              <a:spcAft>
                <a:spcPct val="0"/>
              </a:spcAft>
            </a:pPr>
            <a:r>
              <a:rPr lang="en-US" altLang="zh-CN" sz="8800" b="1" dirty="0" err="1" smtClean="0">
                <a:solidFill>
                  <a:srgbClr val="FF0000"/>
                </a:solidFill>
                <a:latin typeface="Arial" pitchFamily="34" charset="0"/>
                <a:ea typeface="方正稚艺简体" panose="03000509000000000000" pitchFamily="65" charset="-122"/>
                <a:cs typeface="Arial" pitchFamily="34" charset="0"/>
                <a:sym typeface="+mn-lt"/>
              </a:rPr>
              <a:t>Ôn</a:t>
            </a:r>
            <a:r>
              <a:rPr lang="en-US" altLang="zh-CN" sz="8800" b="1" dirty="0" smtClean="0">
                <a:solidFill>
                  <a:srgbClr val="FF0000"/>
                </a:solidFill>
                <a:latin typeface="Arial" pitchFamily="34" charset="0"/>
                <a:ea typeface="方正稚艺简体" panose="03000509000000000000" pitchFamily="65" charset="-122"/>
                <a:cs typeface="Arial" pitchFamily="34" charset="0"/>
                <a:sym typeface="+mn-lt"/>
              </a:rPr>
              <a:t> </a:t>
            </a:r>
            <a:r>
              <a:rPr lang="en-US" altLang="zh-CN" sz="8800" b="1" dirty="0" err="1" smtClean="0">
                <a:solidFill>
                  <a:srgbClr val="FF0000"/>
                </a:solidFill>
                <a:latin typeface="Arial" pitchFamily="34" charset="0"/>
                <a:ea typeface="方正稚艺简体" panose="03000509000000000000" pitchFamily="65" charset="-122"/>
                <a:cs typeface="Arial" pitchFamily="34" charset="0"/>
                <a:sym typeface="+mn-lt"/>
              </a:rPr>
              <a:t>luyện</a:t>
            </a:r>
            <a:r>
              <a:rPr lang="en-US" altLang="zh-CN" sz="8800" b="1" dirty="0" smtClean="0">
                <a:solidFill>
                  <a:srgbClr val="FF0000"/>
                </a:solidFill>
                <a:latin typeface="Arial" pitchFamily="34" charset="0"/>
                <a:ea typeface="方正稚艺简体" panose="03000509000000000000" pitchFamily="65" charset="-122"/>
                <a:cs typeface="Arial" pitchFamily="34" charset="0"/>
                <a:sym typeface="+mn-lt"/>
              </a:rPr>
              <a:t> </a:t>
            </a:r>
            <a:r>
              <a:rPr lang="en-US" altLang="zh-CN" sz="8800" b="1" dirty="0" err="1" smtClean="0">
                <a:solidFill>
                  <a:srgbClr val="FF0000"/>
                </a:solidFill>
                <a:latin typeface="Arial" pitchFamily="34" charset="0"/>
                <a:ea typeface="方正稚艺简体" panose="03000509000000000000" pitchFamily="65" charset="-122"/>
                <a:cs typeface="Arial" pitchFamily="34" charset="0"/>
                <a:sym typeface="+mn-lt"/>
              </a:rPr>
              <a:t>tập</a:t>
            </a:r>
            <a:r>
              <a:rPr lang="en-US" altLang="zh-CN" sz="8800" b="1" dirty="0" smtClean="0">
                <a:solidFill>
                  <a:srgbClr val="FF0000"/>
                </a:solidFill>
                <a:latin typeface="Arial" pitchFamily="34" charset="0"/>
                <a:ea typeface="方正稚艺简体" panose="03000509000000000000" pitchFamily="65" charset="-122"/>
                <a:cs typeface="Arial" pitchFamily="34" charset="0"/>
                <a:sym typeface="+mn-lt"/>
              </a:rPr>
              <a:t> </a:t>
            </a:r>
            <a:r>
              <a:rPr lang="en-US" altLang="zh-CN" sz="8800" b="1" dirty="0" err="1" smtClean="0">
                <a:solidFill>
                  <a:srgbClr val="FF0000"/>
                </a:solidFill>
                <a:latin typeface="Arial" pitchFamily="34" charset="0"/>
                <a:ea typeface="方正稚艺简体" panose="03000509000000000000" pitchFamily="65" charset="-122"/>
                <a:cs typeface="Arial" pitchFamily="34" charset="0"/>
                <a:sym typeface="+mn-lt"/>
              </a:rPr>
              <a:t>đọc</a:t>
            </a:r>
            <a:r>
              <a:rPr lang="en-US" altLang="zh-CN" sz="8800" b="1" dirty="0" smtClean="0">
                <a:solidFill>
                  <a:srgbClr val="FF0000"/>
                </a:solidFill>
                <a:latin typeface="Arial" pitchFamily="34" charset="0"/>
                <a:ea typeface="方正稚艺简体" panose="03000509000000000000" pitchFamily="65" charset="-122"/>
                <a:cs typeface="Arial" pitchFamily="34" charset="0"/>
                <a:sym typeface="+mn-lt"/>
              </a:rPr>
              <a:t> </a:t>
            </a:r>
          </a:p>
          <a:p>
            <a:pPr algn="ctr" defTabSz="864712" fontAlgn="base">
              <a:spcBef>
                <a:spcPct val="0"/>
              </a:spcBef>
              <a:spcAft>
                <a:spcPct val="0"/>
              </a:spcAft>
            </a:pPr>
            <a:r>
              <a:rPr lang="en-US" altLang="zh-CN" sz="8800" b="1" dirty="0" err="1" smtClean="0">
                <a:solidFill>
                  <a:srgbClr val="FF0000"/>
                </a:solidFill>
                <a:latin typeface="Arial" pitchFamily="34" charset="0"/>
                <a:ea typeface="方正稚艺简体" panose="03000509000000000000" pitchFamily="65" charset="-122"/>
                <a:cs typeface="Arial" pitchFamily="34" charset="0"/>
                <a:sym typeface="+mn-lt"/>
              </a:rPr>
              <a:t>và</a:t>
            </a:r>
            <a:r>
              <a:rPr lang="en-US" altLang="zh-CN" sz="8800" b="1" dirty="0" smtClean="0">
                <a:solidFill>
                  <a:srgbClr val="FF0000"/>
                </a:solidFill>
                <a:latin typeface="Arial" pitchFamily="34" charset="0"/>
                <a:ea typeface="方正稚艺简体" panose="03000509000000000000" pitchFamily="65" charset="-122"/>
                <a:cs typeface="Arial" pitchFamily="34" charset="0"/>
                <a:sym typeface="+mn-lt"/>
              </a:rPr>
              <a:t> </a:t>
            </a:r>
            <a:r>
              <a:rPr lang="en-US" altLang="zh-CN" sz="8800" b="1" dirty="0" err="1" smtClean="0">
                <a:solidFill>
                  <a:srgbClr val="FF0000"/>
                </a:solidFill>
                <a:latin typeface="Arial" pitchFamily="34" charset="0"/>
                <a:ea typeface="方正稚艺简体" panose="03000509000000000000" pitchFamily="65" charset="-122"/>
                <a:cs typeface="Arial" pitchFamily="34" charset="0"/>
                <a:sym typeface="+mn-lt"/>
              </a:rPr>
              <a:t>học</a:t>
            </a:r>
            <a:r>
              <a:rPr lang="en-US" altLang="zh-CN" sz="8800" b="1" dirty="0" smtClean="0">
                <a:solidFill>
                  <a:srgbClr val="FF0000"/>
                </a:solidFill>
                <a:latin typeface="Arial" pitchFamily="34" charset="0"/>
                <a:ea typeface="方正稚艺简体" panose="03000509000000000000" pitchFamily="65" charset="-122"/>
                <a:cs typeface="Arial" pitchFamily="34" charset="0"/>
                <a:sym typeface="+mn-lt"/>
              </a:rPr>
              <a:t> </a:t>
            </a:r>
            <a:r>
              <a:rPr lang="en-US" altLang="zh-CN" sz="8800" b="1" dirty="0" err="1" smtClean="0">
                <a:solidFill>
                  <a:srgbClr val="FF0000"/>
                </a:solidFill>
                <a:latin typeface="Arial" pitchFamily="34" charset="0"/>
                <a:ea typeface="方正稚艺简体" panose="03000509000000000000" pitchFamily="65" charset="-122"/>
                <a:cs typeface="Arial" pitchFamily="34" charset="0"/>
                <a:sym typeface="+mn-lt"/>
              </a:rPr>
              <a:t>thuộc</a:t>
            </a:r>
            <a:r>
              <a:rPr lang="en-US" altLang="zh-CN" sz="8800" b="1" dirty="0" smtClean="0">
                <a:solidFill>
                  <a:srgbClr val="FF0000"/>
                </a:solidFill>
                <a:latin typeface="Arial" pitchFamily="34" charset="0"/>
                <a:ea typeface="方正稚艺简体" panose="03000509000000000000" pitchFamily="65" charset="-122"/>
                <a:cs typeface="Arial" pitchFamily="34" charset="0"/>
                <a:sym typeface="+mn-lt"/>
              </a:rPr>
              <a:t> </a:t>
            </a:r>
            <a:r>
              <a:rPr lang="en-US" altLang="zh-CN" sz="8800" b="1" dirty="0" err="1" smtClean="0">
                <a:solidFill>
                  <a:srgbClr val="FF0000"/>
                </a:solidFill>
                <a:latin typeface="Arial" pitchFamily="34" charset="0"/>
                <a:ea typeface="方正稚艺简体" panose="03000509000000000000" pitchFamily="65" charset="-122"/>
                <a:cs typeface="Arial" pitchFamily="34" charset="0"/>
                <a:sym typeface="+mn-lt"/>
              </a:rPr>
              <a:t>lòng</a:t>
            </a:r>
            <a:endParaRPr lang="zh-CN" altLang="en-US" sz="8800" b="1" dirty="0">
              <a:solidFill>
                <a:srgbClr val="FF0000"/>
              </a:solidFill>
              <a:latin typeface="Arial" pitchFamily="34" charset="0"/>
              <a:ea typeface="方正稚艺简体" panose="03000509000000000000" pitchFamily="65" charset="-122"/>
              <a:cs typeface="Arial" pitchFamily="34" charset="0"/>
              <a:sym typeface="+mn-lt"/>
            </a:endParaRPr>
          </a:p>
        </p:txBody>
      </p:sp>
    </p:spTree>
    <p:custDataLst>
      <p:tags r:id="rId1"/>
    </p:custDataLst>
    <p:extLst>
      <p:ext uri="{BB962C8B-B14F-4D97-AF65-F5344CB8AC3E}">
        <p14:creationId xmlns:p14="http://schemas.microsoft.com/office/powerpoint/2010/main" val="2191757720"/>
      </p:ext>
    </p:extLst>
  </p:cSld>
  <p:clrMapOvr>
    <a:masterClrMapping/>
  </p:clrMapOvr>
  <mc:AlternateContent xmlns:mc="http://schemas.openxmlformats.org/markup-compatibility/2006" xmlns:p14="http://schemas.microsoft.com/office/powerpoint/2010/main">
    <mc:Choice Requires="p14">
      <p:transition spd="slow" p14:dur="2000" advTm="10481"/>
    </mc:Choice>
    <mc:Fallback xmlns="">
      <p:transition spd="slow" advTm="104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a:extLst>
              <a:ext uri="{FF2B5EF4-FFF2-40B4-BE49-F238E27FC236}">
                <a16:creationId xmlns="" xmlns:a16="http://schemas.microsoft.com/office/drawing/2014/main" id="{CFBEBCBD-1F53-4D40-B18B-D584DE18AA2B}"/>
              </a:ext>
            </a:extLst>
          </p:cNvPr>
          <p:cNvSpPr txBox="1">
            <a:spLocks/>
          </p:cNvSpPr>
          <p:nvPr/>
        </p:nvSpPr>
        <p:spPr>
          <a:xfrm flipV="1">
            <a:off x="4510377" y="6030482"/>
            <a:ext cx="1301363" cy="76635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endParaRPr lang="en-US" sz="6000" b="1" dirty="0">
              <a:solidFill>
                <a:srgbClr val="0000FF"/>
              </a:solidFill>
              <a:latin typeface="VNI-Avo" pitchFamily="2" charset="0"/>
            </a:endParaRPr>
          </a:p>
        </p:txBody>
      </p:sp>
      <p:grpSp>
        <p:nvGrpSpPr>
          <p:cNvPr id="17" name="组合 14"/>
          <p:cNvGrpSpPr/>
          <p:nvPr/>
        </p:nvGrpSpPr>
        <p:grpSpPr>
          <a:xfrm>
            <a:off x="1052931" y="1599803"/>
            <a:ext cx="9788068" cy="953786"/>
            <a:chOff x="2136947" y="1491610"/>
            <a:chExt cx="8016513" cy="1067749"/>
          </a:xfrm>
        </p:grpSpPr>
        <p:sp>
          <p:nvSpPr>
            <p:cNvPr id="18" name="圆角矩形 1"/>
            <p:cNvSpPr/>
            <p:nvPr/>
          </p:nvSpPr>
          <p:spPr>
            <a:xfrm>
              <a:off x="2136947" y="1491610"/>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3200" b="0" i="0" u="none" strike="noStrike" kern="0" cap="none" spc="0" normalizeH="0" baseline="0" noProof="0" dirty="0">
                <a:ln>
                  <a:noFill/>
                </a:ln>
                <a:solidFill>
                  <a:srgbClr val="4CBDD0"/>
                </a:solidFill>
                <a:effectLst/>
                <a:uLnTx/>
                <a:uFillTx/>
                <a:latin typeface="华康方圆体W7(P)" pitchFamily="82" charset="-122"/>
                <a:ea typeface="华康方圆体W7(P)" pitchFamily="82" charset="-122"/>
              </a:endParaRPr>
            </a:p>
          </p:txBody>
        </p:sp>
        <p:sp>
          <p:nvSpPr>
            <p:cNvPr id="19" name="矩形 16"/>
            <p:cNvSpPr/>
            <p:nvPr/>
          </p:nvSpPr>
          <p:spPr>
            <a:xfrm>
              <a:off x="3063533" y="1491610"/>
              <a:ext cx="6666591" cy="1033654"/>
            </a:xfrm>
            <a:prstGeom prst="rect">
              <a:avLst/>
            </a:prstGeom>
          </p:spPr>
          <p:txBody>
            <a:bodyPr wrap="square">
              <a:spAutoFit/>
            </a:bodyPr>
            <a:lstStyle/>
            <a:p>
              <a:pPr lvl="0" fontAlgn="base">
                <a:spcBef>
                  <a:spcPct val="50000"/>
                </a:spcBef>
                <a:spcAft>
                  <a:spcPct val="0"/>
                </a:spcAft>
              </a:pPr>
              <a:r>
                <a:rPr lang="en-US" sz="5400" dirty="0" err="1">
                  <a:solidFill>
                    <a:srgbClr val="000000"/>
                  </a:solidFill>
                  <a:latin typeface="Arial" charset="0"/>
                </a:rPr>
                <a:t>Đôi</a:t>
              </a:r>
              <a:r>
                <a:rPr lang="en-US" sz="5400" dirty="0">
                  <a:solidFill>
                    <a:srgbClr val="000000"/>
                  </a:solidFill>
                  <a:latin typeface="Arial" charset="0"/>
                </a:rPr>
                <a:t> </a:t>
              </a:r>
              <a:r>
                <a:rPr lang="en-US" sz="5400" dirty="0" err="1">
                  <a:solidFill>
                    <a:srgbClr val="000000"/>
                  </a:solidFill>
                  <a:latin typeface="Arial" charset="0"/>
                </a:rPr>
                <a:t>giày</a:t>
              </a:r>
              <a:r>
                <a:rPr lang="en-US" sz="5400" dirty="0">
                  <a:solidFill>
                    <a:srgbClr val="000000"/>
                  </a:solidFill>
                  <a:latin typeface="Arial" charset="0"/>
                </a:rPr>
                <a:t> </a:t>
              </a:r>
              <a:r>
                <a:rPr lang="en-US" sz="5400" dirty="0" err="1">
                  <a:solidFill>
                    <a:srgbClr val="000000"/>
                  </a:solidFill>
                  <a:latin typeface="Arial" charset="0"/>
                </a:rPr>
                <a:t>ba</a:t>
              </a:r>
              <a:r>
                <a:rPr lang="en-US" sz="5400" dirty="0">
                  <a:solidFill>
                    <a:srgbClr val="000000"/>
                  </a:solidFill>
                  <a:latin typeface="Arial" charset="0"/>
                </a:rPr>
                <a:t> ta </a:t>
              </a:r>
              <a:r>
                <a:rPr lang="en-US" sz="5400" dirty="0" err="1">
                  <a:solidFill>
                    <a:srgbClr val="000000"/>
                  </a:solidFill>
                  <a:latin typeface="Arial" charset="0"/>
                </a:rPr>
                <a:t>màu</a:t>
              </a:r>
              <a:r>
                <a:rPr lang="en-US" sz="5400" dirty="0">
                  <a:solidFill>
                    <a:srgbClr val="000000"/>
                  </a:solidFill>
                  <a:latin typeface="Arial" charset="0"/>
                </a:rPr>
                <a:t> </a:t>
              </a:r>
              <a:r>
                <a:rPr lang="en-US" sz="5400" dirty="0" err="1" smtClean="0">
                  <a:solidFill>
                    <a:srgbClr val="000000"/>
                  </a:solidFill>
                  <a:latin typeface="Arial" charset="0"/>
                </a:rPr>
                <a:t>xanh</a:t>
              </a:r>
              <a:endParaRPr lang="en-US" sz="5400" dirty="0">
                <a:solidFill>
                  <a:srgbClr val="000000"/>
                </a:solidFill>
                <a:latin typeface="Arial" charset="0"/>
              </a:endParaRPr>
            </a:p>
          </p:txBody>
        </p:sp>
      </p:grpSp>
      <p:sp>
        <p:nvSpPr>
          <p:cNvPr id="23" name="Text Box 4"/>
          <p:cNvSpPr txBox="1">
            <a:spLocks noChangeArrowheads="1"/>
          </p:cNvSpPr>
          <p:nvPr/>
        </p:nvSpPr>
        <p:spPr bwMode="auto">
          <a:xfrm>
            <a:off x="1018209" y="173649"/>
            <a:ext cx="9709687" cy="923330"/>
          </a:xfrm>
          <a:prstGeom prst="rect">
            <a:avLst/>
          </a:prstGeom>
          <a:solidFill>
            <a:srgbClr val="FFFF00"/>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800">
                <a:solidFill>
                  <a:schemeClr val="tx1"/>
                </a:solidFill>
                <a:latin typeface="Arial" charset="0"/>
              </a:defRPr>
            </a:lvl1pPr>
            <a:lvl2pPr marL="742950" indent="-285750" eaLnBrk="0" hangingPunct="0">
              <a:defRPr sz="4800">
                <a:solidFill>
                  <a:schemeClr val="tx1"/>
                </a:solidFill>
                <a:latin typeface="Arial" charset="0"/>
              </a:defRPr>
            </a:lvl2pPr>
            <a:lvl3pPr marL="1143000" indent="-228600" eaLnBrk="0" hangingPunct="0">
              <a:defRPr sz="4800">
                <a:solidFill>
                  <a:schemeClr val="tx1"/>
                </a:solidFill>
                <a:latin typeface="Arial" charset="0"/>
              </a:defRPr>
            </a:lvl3pPr>
            <a:lvl4pPr marL="1600200" indent="-228600" eaLnBrk="0" hangingPunct="0">
              <a:defRPr sz="4800">
                <a:solidFill>
                  <a:schemeClr val="tx1"/>
                </a:solidFill>
                <a:latin typeface="Arial" charset="0"/>
              </a:defRPr>
            </a:lvl4pPr>
            <a:lvl5pPr marL="2057400" indent="-228600" eaLnBrk="0" hangingPunct="0">
              <a:defRPr sz="4800">
                <a:solidFill>
                  <a:schemeClr val="tx1"/>
                </a:solidFill>
                <a:latin typeface="Arial" charset="0"/>
              </a:defRPr>
            </a:lvl5pPr>
            <a:lvl6pPr marL="2514600" indent="-228600" eaLnBrk="0" fontAlgn="base" hangingPunct="0">
              <a:spcBef>
                <a:spcPct val="0"/>
              </a:spcBef>
              <a:spcAft>
                <a:spcPct val="0"/>
              </a:spcAft>
              <a:defRPr sz="4800">
                <a:solidFill>
                  <a:schemeClr val="tx1"/>
                </a:solidFill>
                <a:latin typeface="Arial" charset="0"/>
              </a:defRPr>
            </a:lvl6pPr>
            <a:lvl7pPr marL="2971800" indent="-228600" eaLnBrk="0" fontAlgn="base" hangingPunct="0">
              <a:spcBef>
                <a:spcPct val="0"/>
              </a:spcBef>
              <a:spcAft>
                <a:spcPct val="0"/>
              </a:spcAft>
              <a:defRPr sz="4800">
                <a:solidFill>
                  <a:schemeClr val="tx1"/>
                </a:solidFill>
                <a:latin typeface="Arial" charset="0"/>
              </a:defRPr>
            </a:lvl7pPr>
            <a:lvl8pPr marL="3429000" indent="-228600" eaLnBrk="0" fontAlgn="base" hangingPunct="0">
              <a:spcBef>
                <a:spcPct val="0"/>
              </a:spcBef>
              <a:spcAft>
                <a:spcPct val="0"/>
              </a:spcAft>
              <a:defRPr sz="4800">
                <a:solidFill>
                  <a:schemeClr val="tx1"/>
                </a:solidFill>
                <a:latin typeface="Arial" charset="0"/>
              </a:defRPr>
            </a:lvl8pPr>
            <a:lvl9pPr marL="3886200" indent="-228600" eaLnBrk="0" fontAlgn="base" hangingPunct="0">
              <a:spcBef>
                <a:spcPct val="0"/>
              </a:spcBef>
              <a:spcAft>
                <a:spcPct val="0"/>
              </a:spcAft>
              <a:defRPr sz="4800">
                <a:solidFill>
                  <a:schemeClr val="tx1"/>
                </a:solidFill>
                <a:latin typeface="Arial"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5400" b="1" u="none" strike="noStrike" kern="0" cap="none" spc="0" normalizeH="0" baseline="0" noProof="0" dirty="0" err="1" smtClean="0">
                <a:ln>
                  <a:noFill/>
                </a:ln>
                <a:solidFill>
                  <a:srgbClr val="000000"/>
                </a:solidFill>
                <a:effectLst/>
                <a:uLnTx/>
                <a:uFillTx/>
                <a:latin typeface="Arial" charset="0"/>
              </a:rPr>
              <a:t>Các</a:t>
            </a:r>
            <a:r>
              <a:rPr kumimoji="0" lang="en-US" sz="5400" b="1" u="none" strike="noStrike" kern="0" cap="none" spc="0" normalizeH="0" baseline="0" noProof="0" dirty="0" smtClean="0">
                <a:ln>
                  <a:noFill/>
                </a:ln>
                <a:solidFill>
                  <a:srgbClr val="000000"/>
                </a:solidFill>
                <a:effectLst/>
                <a:uLnTx/>
                <a:uFillTx/>
                <a:latin typeface="Arial" charset="0"/>
              </a:rPr>
              <a:t> </a:t>
            </a:r>
            <a:r>
              <a:rPr kumimoji="0" lang="en-US" sz="5400" b="1" u="none" strike="noStrike" kern="0" cap="none" spc="0" normalizeH="0" baseline="0" noProof="0" dirty="0" err="1" smtClean="0">
                <a:ln>
                  <a:noFill/>
                </a:ln>
                <a:solidFill>
                  <a:srgbClr val="000000"/>
                </a:solidFill>
                <a:effectLst/>
                <a:uLnTx/>
                <a:uFillTx/>
                <a:latin typeface="Arial" charset="0"/>
              </a:rPr>
              <a:t>bài</a:t>
            </a:r>
            <a:r>
              <a:rPr kumimoji="0" lang="en-US" sz="5400" b="1" u="none" strike="noStrike" kern="0" cap="none" spc="0" normalizeH="0" baseline="0" noProof="0" dirty="0" smtClean="0">
                <a:ln>
                  <a:noFill/>
                </a:ln>
                <a:solidFill>
                  <a:srgbClr val="000000"/>
                </a:solidFill>
                <a:effectLst/>
                <a:uLnTx/>
                <a:uFillTx/>
                <a:latin typeface="Arial" charset="0"/>
              </a:rPr>
              <a:t> </a:t>
            </a:r>
            <a:r>
              <a:rPr kumimoji="0" lang="en-US" sz="5400" b="1" u="none" strike="noStrike" kern="0" cap="none" spc="0" normalizeH="0" baseline="0" noProof="0" dirty="0" err="1" smtClean="0">
                <a:ln>
                  <a:noFill/>
                </a:ln>
                <a:solidFill>
                  <a:srgbClr val="000000"/>
                </a:solidFill>
                <a:effectLst/>
                <a:uLnTx/>
                <a:uFillTx/>
                <a:latin typeface="Arial" charset="0"/>
              </a:rPr>
              <a:t>tập</a:t>
            </a:r>
            <a:r>
              <a:rPr kumimoji="0" lang="en-US" sz="5400" b="1" u="none" strike="noStrike" kern="0" cap="none" spc="0" normalizeH="0" baseline="0" noProof="0" dirty="0" smtClean="0">
                <a:ln>
                  <a:noFill/>
                </a:ln>
                <a:solidFill>
                  <a:srgbClr val="000000"/>
                </a:solidFill>
                <a:effectLst/>
                <a:uLnTx/>
                <a:uFillTx/>
                <a:latin typeface="Arial" charset="0"/>
              </a:rPr>
              <a:t> </a:t>
            </a:r>
            <a:r>
              <a:rPr kumimoji="0" lang="en-US" sz="5400" b="1" u="none" strike="noStrike" kern="0" cap="none" spc="0" normalizeH="0" baseline="0" noProof="0" dirty="0" err="1" smtClean="0">
                <a:ln>
                  <a:noFill/>
                </a:ln>
                <a:solidFill>
                  <a:srgbClr val="000000"/>
                </a:solidFill>
                <a:effectLst/>
                <a:uLnTx/>
                <a:uFillTx/>
                <a:latin typeface="Arial" charset="0"/>
              </a:rPr>
              <a:t>đọc</a:t>
            </a:r>
            <a:r>
              <a:rPr kumimoji="0" lang="en-US" sz="5400" b="1" u="none" strike="noStrike" kern="0" cap="none" spc="0" normalizeH="0" baseline="0" noProof="0" dirty="0" smtClean="0">
                <a:ln>
                  <a:noFill/>
                </a:ln>
                <a:solidFill>
                  <a:srgbClr val="000000"/>
                </a:solidFill>
                <a:effectLst/>
                <a:uLnTx/>
                <a:uFillTx/>
                <a:latin typeface="Arial" charset="0"/>
              </a:rPr>
              <a:t> </a:t>
            </a:r>
            <a:r>
              <a:rPr kumimoji="0" lang="en-US" sz="5400" b="1" u="none" strike="noStrike" kern="0" cap="none" spc="0" normalizeH="0" baseline="0" noProof="0" dirty="0" err="1" smtClean="0">
                <a:ln>
                  <a:noFill/>
                </a:ln>
                <a:solidFill>
                  <a:srgbClr val="000000"/>
                </a:solidFill>
                <a:effectLst/>
                <a:uLnTx/>
                <a:uFillTx/>
                <a:latin typeface="Arial" charset="0"/>
              </a:rPr>
              <a:t>là</a:t>
            </a:r>
            <a:r>
              <a:rPr kumimoji="0" lang="en-US" sz="5400" b="1" u="none" strike="noStrike" kern="0" cap="none" spc="0" normalizeH="0" baseline="0" noProof="0" dirty="0" smtClean="0">
                <a:ln>
                  <a:noFill/>
                </a:ln>
                <a:solidFill>
                  <a:srgbClr val="000000"/>
                </a:solidFill>
                <a:effectLst/>
                <a:uLnTx/>
                <a:uFillTx/>
                <a:latin typeface="Arial" charset="0"/>
              </a:rPr>
              <a:t> </a:t>
            </a:r>
            <a:r>
              <a:rPr kumimoji="0" lang="en-US" sz="5400" b="1" u="none" strike="noStrike" kern="0" cap="none" spc="0" normalizeH="0" baseline="0" noProof="0" dirty="0" err="1" smtClean="0">
                <a:ln>
                  <a:noFill/>
                </a:ln>
                <a:solidFill>
                  <a:srgbClr val="000000"/>
                </a:solidFill>
                <a:effectLst/>
                <a:uLnTx/>
                <a:uFillTx/>
                <a:latin typeface="Arial" charset="0"/>
              </a:rPr>
              <a:t>truyện</a:t>
            </a:r>
            <a:r>
              <a:rPr kumimoji="0" lang="en-US" sz="5400" b="1" u="none" strike="noStrike" kern="0" cap="none" spc="0" normalizeH="0" baseline="0" noProof="0" dirty="0" smtClean="0">
                <a:ln>
                  <a:noFill/>
                </a:ln>
                <a:solidFill>
                  <a:srgbClr val="000000"/>
                </a:solidFill>
                <a:effectLst/>
                <a:uLnTx/>
                <a:uFillTx/>
                <a:latin typeface="Arial" charset="0"/>
              </a:rPr>
              <a:t> </a:t>
            </a:r>
            <a:r>
              <a:rPr kumimoji="0" lang="en-US" sz="5400" b="1" u="none" strike="noStrike" kern="0" cap="none" spc="0" normalizeH="0" baseline="0" noProof="0" dirty="0" err="1" smtClean="0">
                <a:ln>
                  <a:noFill/>
                </a:ln>
                <a:solidFill>
                  <a:srgbClr val="000000"/>
                </a:solidFill>
                <a:effectLst/>
                <a:uLnTx/>
                <a:uFillTx/>
                <a:latin typeface="Arial" charset="0"/>
              </a:rPr>
              <a:t>kể</a:t>
            </a:r>
            <a:r>
              <a:rPr kumimoji="0" lang="en-US" sz="5400" b="1" u="none" strike="noStrike" kern="0" cap="none" spc="0" normalizeH="0" baseline="0" noProof="0" dirty="0" smtClean="0">
                <a:ln>
                  <a:noFill/>
                </a:ln>
                <a:solidFill>
                  <a:srgbClr val="000000"/>
                </a:solidFill>
                <a:effectLst/>
                <a:uLnTx/>
                <a:uFillTx/>
                <a:latin typeface="Arial" charset="0"/>
              </a:rPr>
              <a:t> : </a:t>
            </a:r>
          </a:p>
        </p:txBody>
      </p:sp>
      <p:grpSp>
        <p:nvGrpSpPr>
          <p:cNvPr id="30" name="组合 14"/>
          <p:cNvGrpSpPr/>
          <p:nvPr/>
        </p:nvGrpSpPr>
        <p:grpSpPr>
          <a:xfrm>
            <a:off x="1052931" y="3278478"/>
            <a:ext cx="9788068" cy="953786"/>
            <a:chOff x="2136947" y="1491610"/>
            <a:chExt cx="8016513" cy="1067749"/>
          </a:xfrm>
        </p:grpSpPr>
        <p:sp>
          <p:nvSpPr>
            <p:cNvPr id="31" name="圆角矩形 1"/>
            <p:cNvSpPr/>
            <p:nvPr/>
          </p:nvSpPr>
          <p:spPr>
            <a:xfrm>
              <a:off x="2136947" y="1491610"/>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3200" b="0" i="0" u="none" strike="noStrike" kern="0" cap="none" spc="0" normalizeH="0" baseline="0" noProof="0" dirty="0">
                <a:ln>
                  <a:noFill/>
                </a:ln>
                <a:solidFill>
                  <a:srgbClr val="4CBDD0"/>
                </a:solidFill>
                <a:effectLst/>
                <a:uLnTx/>
                <a:uFillTx/>
                <a:latin typeface="华康方圆体W7(P)" pitchFamily="82" charset="-122"/>
                <a:ea typeface="华康方圆体W7(P)" pitchFamily="82" charset="-122"/>
              </a:endParaRPr>
            </a:p>
          </p:txBody>
        </p:sp>
        <p:sp>
          <p:nvSpPr>
            <p:cNvPr id="32" name="矩形 16"/>
            <p:cNvSpPr/>
            <p:nvPr/>
          </p:nvSpPr>
          <p:spPr>
            <a:xfrm>
              <a:off x="3063533" y="1491610"/>
              <a:ext cx="6666591" cy="1033654"/>
            </a:xfrm>
            <a:prstGeom prst="rect">
              <a:avLst/>
            </a:prstGeom>
          </p:spPr>
          <p:txBody>
            <a:bodyPr wrap="square">
              <a:spAutoFit/>
            </a:bodyPr>
            <a:lstStyle/>
            <a:p>
              <a:pPr lvl="0" fontAlgn="base">
                <a:spcBef>
                  <a:spcPct val="50000"/>
                </a:spcBef>
                <a:spcAft>
                  <a:spcPct val="0"/>
                </a:spcAft>
              </a:pPr>
              <a:r>
                <a:rPr lang="en-US" sz="5400" dirty="0" err="1" smtClean="0">
                  <a:solidFill>
                    <a:srgbClr val="000000"/>
                  </a:solidFill>
                  <a:latin typeface="Arial" charset="0"/>
                </a:rPr>
                <a:t>Thưa</a:t>
              </a:r>
              <a:r>
                <a:rPr lang="en-US" sz="5400" dirty="0" smtClean="0">
                  <a:solidFill>
                    <a:srgbClr val="000000"/>
                  </a:solidFill>
                  <a:latin typeface="Arial" charset="0"/>
                </a:rPr>
                <a:t> </a:t>
              </a:r>
              <a:r>
                <a:rPr lang="en-US" sz="5400" dirty="0" err="1" smtClean="0">
                  <a:solidFill>
                    <a:srgbClr val="000000"/>
                  </a:solidFill>
                  <a:latin typeface="Arial" charset="0"/>
                </a:rPr>
                <a:t>chuyện</a:t>
              </a:r>
              <a:r>
                <a:rPr lang="en-US" sz="5400" dirty="0" smtClean="0">
                  <a:solidFill>
                    <a:srgbClr val="000000"/>
                  </a:solidFill>
                  <a:latin typeface="Arial" charset="0"/>
                </a:rPr>
                <a:t> </a:t>
              </a:r>
              <a:r>
                <a:rPr lang="en-US" sz="5400" dirty="0" err="1" smtClean="0">
                  <a:solidFill>
                    <a:srgbClr val="000000"/>
                  </a:solidFill>
                  <a:latin typeface="Arial" charset="0"/>
                </a:rPr>
                <a:t>với</a:t>
              </a:r>
              <a:r>
                <a:rPr lang="en-US" sz="5400" dirty="0" smtClean="0">
                  <a:solidFill>
                    <a:srgbClr val="000000"/>
                  </a:solidFill>
                  <a:latin typeface="Arial" charset="0"/>
                </a:rPr>
                <a:t> </a:t>
              </a:r>
              <a:r>
                <a:rPr lang="en-US" sz="5400" dirty="0" err="1" smtClean="0">
                  <a:solidFill>
                    <a:srgbClr val="000000"/>
                  </a:solidFill>
                  <a:latin typeface="Arial" charset="0"/>
                </a:rPr>
                <a:t>mẹ</a:t>
              </a:r>
              <a:endParaRPr lang="en-US" sz="5400" dirty="0">
                <a:solidFill>
                  <a:srgbClr val="000000"/>
                </a:solidFill>
                <a:latin typeface="Arial" charset="0"/>
              </a:endParaRPr>
            </a:p>
          </p:txBody>
        </p:sp>
      </p:grpSp>
      <p:grpSp>
        <p:nvGrpSpPr>
          <p:cNvPr id="33" name="组合 14"/>
          <p:cNvGrpSpPr/>
          <p:nvPr/>
        </p:nvGrpSpPr>
        <p:grpSpPr>
          <a:xfrm>
            <a:off x="1052931" y="5076696"/>
            <a:ext cx="9788068" cy="953786"/>
            <a:chOff x="2136947" y="1491610"/>
            <a:chExt cx="8016513" cy="1067749"/>
          </a:xfrm>
        </p:grpSpPr>
        <p:sp>
          <p:nvSpPr>
            <p:cNvPr id="34" name="圆角矩形 1"/>
            <p:cNvSpPr/>
            <p:nvPr/>
          </p:nvSpPr>
          <p:spPr>
            <a:xfrm>
              <a:off x="2136947" y="1491610"/>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3200" b="0" i="0" u="none" strike="noStrike" kern="0" cap="none" spc="0" normalizeH="0" baseline="0" noProof="0" dirty="0">
                <a:ln>
                  <a:noFill/>
                </a:ln>
                <a:solidFill>
                  <a:srgbClr val="4CBDD0"/>
                </a:solidFill>
                <a:effectLst/>
                <a:uLnTx/>
                <a:uFillTx/>
                <a:latin typeface="华康方圆体W7(P)" pitchFamily="82" charset="-122"/>
                <a:ea typeface="华康方圆体W7(P)" pitchFamily="82" charset="-122"/>
              </a:endParaRPr>
            </a:p>
          </p:txBody>
        </p:sp>
        <p:sp>
          <p:nvSpPr>
            <p:cNvPr id="35" name="矩形 16"/>
            <p:cNvSpPr/>
            <p:nvPr/>
          </p:nvSpPr>
          <p:spPr>
            <a:xfrm>
              <a:off x="3063533" y="1491610"/>
              <a:ext cx="6666591" cy="1033654"/>
            </a:xfrm>
            <a:prstGeom prst="rect">
              <a:avLst/>
            </a:prstGeom>
          </p:spPr>
          <p:txBody>
            <a:bodyPr wrap="square">
              <a:spAutoFit/>
            </a:bodyPr>
            <a:lstStyle/>
            <a:p>
              <a:pPr lvl="0" fontAlgn="base">
                <a:spcBef>
                  <a:spcPct val="50000"/>
                </a:spcBef>
                <a:spcAft>
                  <a:spcPct val="0"/>
                </a:spcAft>
              </a:pPr>
              <a:r>
                <a:rPr lang="en-US" sz="5400" dirty="0" err="1" smtClean="0">
                  <a:solidFill>
                    <a:srgbClr val="000000"/>
                  </a:solidFill>
                  <a:latin typeface="Arial" charset="0"/>
                </a:rPr>
                <a:t>Điều</a:t>
              </a:r>
              <a:r>
                <a:rPr lang="en-US" sz="5400" dirty="0" smtClean="0">
                  <a:solidFill>
                    <a:srgbClr val="000000"/>
                  </a:solidFill>
                  <a:latin typeface="Arial" charset="0"/>
                </a:rPr>
                <a:t> </a:t>
              </a:r>
              <a:r>
                <a:rPr lang="en-US" sz="5400" dirty="0" err="1" smtClean="0">
                  <a:solidFill>
                    <a:srgbClr val="000000"/>
                  </a:solidFill>
                  <a:latin typeface="Arial" charset="0"/>
                </a:rPr>
                <a:t>ước</a:t>
              </a:r>
              <a:r>
                <a:rPr lang="en-US" sz="5400" dirty="0" smtClean="0">
                  <a:solidFill>
                    <a:srgbClr val="000000"/>
                  </a:solidFill>
                  <a:latin typeface="Arial" charset="0"/>
                </a:rPr>
                <a:t> </a:t>
              </a:r>
              <a:r>
                <a:rPr lang="en-US" sz="5400" dirty="0" err="1" smtClean="0">
                  <a:solidFill>
                    <a:srgbClr val="000000"/>
                  </a:solidFill>
                  <a:latin typeface="Arial" charset="0"/>
                </a:rPr>
                <a:t>của</a:t>
              </a:r>
              <a:r>
                <a:rPr lang="en-US" sz="5400" dirty="0" smtClean="0">
                  <a:solidFill>
                    <a:srgbClr val="000000"/>
                  </a:solidFill>
                  <a:latin typeface="Arial" charset="0"/>
                </a:rPr>
                <a:t> </a:t>
              </a:r>
              <a:r>
                <a:rPr lang="en-US" sz="5400" dirty="0" err="1" smtClean="0">
                  <a:solidFill>
                    <a:srgbClr val="000000"/>
                  </a:solidFill>
                  <a:latin typeface="Arial" charset="0"/>
                </a:rPr>
                <a:t>vua</a:t>
              </a:r>
              <a:r>
                <a:rPr lang="en-US" sz="5400" dirty="0" smtClean="0">
                  <a:solidFill>
                    <a:srgbClr val="000000"/>
                  </a:solidFill>
                  <a:latin typeface="Arial" charset="0"/>
                </a:rPr>
                <a:t> </a:t>
              </a:r>
              <a:r>
                <a:rPr lang="en-US" sz="5400" dirty="0" err="1" smtClean="0">
                  <a:solidFill>
                    <a:srgbClr val="000000"/>
                  </a:solidFill>
                  <a:latin typeface="Arial" charset="0"/>
                </a:rPr>
                <a:t>Mi-đát</a:t>
              </a:r>
              <a:endParaRPr lang="en-US" sz="5400" dirty="0">
                <a:solidFill>
                  <a:srgbClr val="000000"/>
                </a:solidFill>
                <a:latin typeface="Arial" charset="0"/>
              </a:endParaRPr>
            </a:p>
          </p:txBody>
        </p:sp>
      </p:grpSp>
    </p:spTree>
    <p:custDataLst>
      <p:tags r:id="rId1"/>
    </p:custDataLst>
    <p:extLst>
      <p:ext uri="{BB962C8B-B14F-4D97-AF65-F5344CB8AC3E}">
        <p14:creationId xmlns:p14="http://schemas.microsoft.com/office/powerpoint/2010/main" val="3579080515"/>
      </p:ext>
    </p:extLst>
  </p:cSld>
  <p:clrMapOvr>
    <a:masterClrMapping/>
  </p:clrMapOvr>
  <mc:AlternateContent xmlns:mc="http://schemas.openxmlformats.org/markup-compatibility/2006" xmlns:p14="http://schemas.microsoft.com/office/powerpoint/2010/main">
    <mc:Choice Requires="p14">
      <p:transition spd="med" p14:dur="700" advTm="16371">
        <p:fade/>
      </p:transition>
    </mc:Choice>
    <mc:Fallback xmlns="">
      <p:transition spd="med" advTm="1637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58"/>
          <p:cNvGraphicFramePr>
            <a:graphicFrameLocks noGrp="1"/>
          </p:cNvGraphicFramePr>
          <p:nvPr>
            <p:extLst>
              <p:ext uri="{D42A27DB-BD31-4B8C-83A1-F6EECF244321}">
                <p14:modId xmlns:p14="http://schemas.microsoft.com/office/powerpoint/2010/main" val="3960367996"/>
              </p:ext>
            </p:extLst>
          </p:nvPr>
        </p:nvGraphicFramePr>
        <p:xfrm>
          <a:off x="0" y="0"/>
          <a:ext cx="12192000" cy="6858000"/>
        </p:xfrm>
        <a:graphic>
          <a:graphicData uri="http://schemas.openxmlformats.org/drawingml/2006/table">
            <a:tbl>
              <a:tblPr/>
              <a:tblGrid>
                <a:gridCol w="3225800"/>
                <a:gridCol w="3124200"/>
                <a:gridCol w="5842000"/>
              </a:tblGrid>
              <a:tr h="19852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err="1" smtClean="0">
                          <a:ln>
                            <a:noFill/>
                          </a:ln>
                          <a:solidFill>
                            <a:schemeClr val="tx1"/>
                          </a:solidFill>
                          <a:effectLst/>
                          <a:latin typeface="VNI-Avo" pitchFamily="2" charset="0"/>
                        </a:rPr>
                        <a:t>Nhaân</a:t>
                      </a:r>
                      <a:r>
                        <a:rPr kumimoji="0" lang="en-US" sz="4800" b="1" i="0" u="none" strike="noStrike" cap="none" normalizeH="0" baseline="0" dirty="0" smtClean="0">
                          <a:ln>
                            <a:noFill/>
                          </a:ln>
                          <a:solidFill>
                            <a:schemeClr val="tx1"/>
                          </a:solidFill>
                          <a:effectLst/>
                          <a:latin typeface="VNI-Avo" pitchFamily="2" charset="0"/>
                        </a:rPr>
                        <a:t> </a:t>
                      </a:r>
                      <a:r>
                        <a:rPr kumimoji="0" lang="en-US" sz="4800" b="1" i="0" u="none" strike="noStrike" cap="none" normalizeH="0" baseline="0" dirty="0" err="1" smtClean="0">
                          <a:ln>
                            <a:noFill/>
                          </a:ln>
                          <a:solidFill>
                            <a:schemeClr val="tx1"/>
                          </a:solidFill>
                          <a:effectLst/>
                          <a:latin typeface="VNI-Avo" pitchFamily="2" charset="0"/>
                        </a:rPr>
                        <a:t>vaät</a:t>
                      </a:r>
                      <a:endParaRPr kumimoji="0" lang="en-US" sz="48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err="1" smtClean="0">
                          <a:ln>
                            <a:noFill/>
                          </a:ln>
                          <a:solidFill>
                            <a:schemeClr val="tx1"/>
                          </a:solidFill>
                          <a:effectLst/>
                          <a:latin typeface="VNI-Avo" pitchFamily="2" charset="0"/>
                        </a:rPr>
                        <a:t>Teân</a:t>
                      </a:r>
                      <a:r>
                        <a:rPr kumimoji="0" lang="en-US" sz="4800" b="1" i="0" u="none" strike="noStrike" cap="none" normalizeH="0" baseline="0" dirty="0" smtClean="0">
                          <a:ln>
                            <a:noFill/>
                          </a:ln>
                          <a:solidFill>
                            <a:schemeClr val="tx1"/>
                          </a:solidFill>
                          <a:effectLst/>
                          <a:latin typeface="VNI-Avo" pitchFamily="2" charset="0"/>
                        </a:rPr>
                        <a:t> </a:t>
                      </a:r>
                      <a:r>
                        <a:rPr kumimoji="0" lang="en-US" sz="4800" b="1" i="0" u="none" strike="noStrike" cap="none" normalizeH="0" baseline="0" dirty="0" err="1" smtClean="0">
                          <a:ln>
                            <a:noFill/>
                          </a:ln>
                          <a:solidFill>
                            <a:schemeClr val="tx1"/>
                          </a:solidFill>
                          <a:effectLst/>
                          <a:latin typeface="VNI-Avo" pitchFamily="2" charset="0"/>
                        </a:rPr>
                        <a:t>baøi</a:t>
                      </a:r>
                      <a:endParaRPr kumimoji="0" lang="en-US" sz="48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err="1" smtClean="0">
                          <a:ln>
                            <a:noFill/>
                          </a:ln>
                          <a:solidFill>
                            <a:schemeClr val="tx1"/>
                          </a:solidFill>
                          <a:effectLst/>
                          <a:latin typeface="VNI-Avo" pitchFamily="2" charset="0"/>
                        </a:rPr>
                        <a:t>Tính</a:t>
                      </a:r>
                      <a:r>
                        <a:rPr kumimoji="0" lang="en-US" sz="4800" b="1" i="0" u="none" strike="noStrike" cap="none" normalizeH="0" baseline="0" dirty="0" smtClean="0">
                          <a:ln>
                            <a:noFill/>
                          </a:ln>
                          <a:solidFill>
                            <a:schemeClr val="tx1"/>
                          </a:solidFill>
                          <a:effectLst/>
                          <a:latin typeface="VNI-Avo" pitchFamily="2" charset="0"/>
                        </a:rPr>
                        <a:t> </a:t>
                      </a:r>
                      <a:r>
                        <a:rPr kumimoji="0" lang="en-US" sz="4800" b="1" i="0" u="none" strike="noStrike" cap="none" normalizeH="0" baseline="0" dirty="0" err="1" smtClean="0">
                          <a:ln>
                            <a:noFill/>
                          </a:ln>
                          <a:solidFill>
                            <a:schemeClr val="tx1"/>
                          </a:solidFill>
                          <a:effectLst/>
                          <a:latin typeface="VNI-Avo" pitchFamily="2" charset="0"/>
                        </a:rPr>
                        <a:t>caùch</a:t>
                      </a:r>
                      <a:endParaRPr kumimoji="0" lang="en-US" sz="48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8727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 name="TextBox 5"/>
          <p:cNvSpPr txBox="1"/>
          <p:nvPr/>
        </p:nvSpPr>
        <p:spPr>
          <a:xfrm>
            <a:off x="279399" y="2232658"/>
            <a:ext cx="2886882" cy="1938992"/>
          </a:xfrm>
          <a:prstGeom prst="rect">
            <a:avLst/>
          </a:prstGeom>
          <a:noFill/>
        </p:spPr>
        <p:txBody>
          <a:bodyPr wrap="square" rtlCol="0">
            <a:spAutoFit/>
          </a:bodyPr>
          <a:lstStyle/>
          <a:p>
            <a:pPr algn="ctr"/>
            <a:r>
              <a:rPr lang="vi-VN" sz="4000" dirty="0"/>
              <a:t>Nhân vật “tôi”- chị phụ trách</a:t>
            </a:r>
          </a:p>
        </p:txBody>
      </p:sp>
      <p:sp>
        <p:nvSpPr>
          <p:cNvPr id="7" name="TextBox 6"/>
          <p:cNvSpPr txBox="1"/>
          <p:nvPr/>
        </p:nvSpPr>
        <p:spPr>
          <a:xfrm>
            <a:off x="3352800" y="2838924"/>
            <a:ext cx="2895600" cy="1938992"/>
          </a:xfrm>
          <a:prstGeom prst="rect">
            <a:avLst/>
          </a:prstGeom>
          <a:noFill/>
        </p:spPr>
        <p:txBody>
          <a:bodyPr wrap="square" rtlCol="0">
            <a:spAutoFit/>
          </a:bodyPr>
          <a:lstStyle/>
          <a:p>
            <a:pPr algn="ctr"/>
            <a:r>
              <a:rPr lang="vi-VN" sz="4000" dirty="0"/>
              <a:t>Đôi giày </a:t>
            </a:r>
            <a:endParaRPr lang="en-US" sz="4000" dirty="0" smtClean="0"/>
          </a:p>
          <a:p>
            <a:pPr algn="ctr"/>
            <a:r>
              <a:rPr lang="vi-VN" sz="4000" dirty="0" smtClean="0"/>
              <a:t>ba </a:t>
            </a:r>
            <a:r>
              <a:rPr lang="vi-VN" sz="4000" dirty="0"/>
              <a:t>ta </a:t>
            </a:r>
            <a:endParaRPr lang="en-US" sz="4000" dirty="0" smtClean="0"/>
          </a:p>
          <a:p>
            <a:pPr algn="ctr"/>
            <a:r>
              <a:rPr lang="vi-VN" sz="4000" dirty="0" smtClean="0"/>
              <a:t>màu </a:t>
            </a:r>
            <a:r>
              <a:rPr lang="vi-VN" sz="4000" dirty="0"/>
              <a:t>xanh</a:t>
            </a:r>
          </a:p>
        </p:txBody>
      </p:sp>
      <p:sp>
        <p:nvSpPr>
          <p:cNvPr id="8" name="TextBox 7"/>
          <p:cNvSpPr txBox="1"/>
          <p:nvPr/>
        </p:nvSpPr>
        <p:spPr>
          <a:xfrm>
            <a:off x="6248400" y="2042825"/>
            <a:ext cx="5763904" cy="2554545"/>
          </a:xfrm>
          <a:prstGeom prst="rect">
            <a:avLst/>
          </a:prstGeom>
          <a:noFill/>
        </p:spPr>
        <p:txBody>
          <a:bodyPr wrap="square" rtlCol="0">
            <a:spAutoFit/>
          </a:bodyPr>
          <a:lstStyle/>
          <a:p>
            <a:pPr algn="ctr"/>
            <a:r>
              <a:rPr lang="vi-VN" sz="4000" dirty="0"/>
              <a:t>*</a:t>
            </a:r>
            <a:r>
              <a:rPr lang="vi-VN" sz="4000" dirty="0" smtClean="0"/>
              <a:t>Tôi: </a:t>
            </a:r>
            <a:r>
              <a:rPr lang="vi-VN" sz="4000" dirty="0"/>
              <a:t>Nhân hậu, muốn giúp trẻ lang thang quan tâm và thông cảm với ước muốn của trẻ</a:t>
            </a:r>
            <a:r>
              <a:rPr lang="vi-VN" sz="4000" dirty="0" smtClean="0"/>
              <a:t>.</a:t>
            </a:r>
            <a:endParaRPr lang="vi-VN" sz="4000" dirty="0"/>
          </a:p>
        </p:txBody>
      </p:sp>
      <p:sp>
        <p:nvSpPr>
          <p:cNvPr id="11" name="TextBox 10"/>
          <p:cNvSpPr txBox="1"/>
          <p:nvPr/>
        </p:nvSpPr>
        <p:spPr>
          <a:xfrm>
            <a:off x="279400" y="4766345"/>
            <a:ext cx="2590800" cy="707886"/>
          </a:xfrm>
          <a:prstGeom prst="rect">
            <a:avLst/>
          </a:prstGeom>
          <a:noFill/>
        </p:spPr>
        <p:txBody>
          <a:bodyPr wrap="square" rtlCol="0">
            <a:spAutoFit/>
          </a:bodyPr>
          <a:lstStyle/>
          <a:p>
            <a:pPr algn="ctr"/>
            <a:r>
              <a:rPr lang="vi-VN" sz="4000" dirty="0"/>
              <a:t>Lái</a:t>
            </a:r>
          </a:p>
        </p:txBody>
      </p:sp>
      <p:sp>
        <p:nvSpPr>
          <p:cNvPr id="12" name="TextBox 11"/>
          <p:cNvSpPr txBox="1"/>
          <p:nvPr/>
        </p:nvSpPr>
        <p:spPr>
          <a:xfrm>
            <a:off x="6317136" y="4740975"/>
            <a:ext cx="5626432" cy="1938992"/>
          </a:xfrm>
          <a:prstGeom prst="rect">
            <a:avLst/>
          </a:prstGeom>
          <a:noFill/>
        </p:spPr>
        <p:txBody>
          <a:bodyPr wrap="square" rtlCol="0">
            <a:spAutoFit/>
          </a:bodyPr>
          <a:lstStyle/>
          <a:p>
            <a:pPr algn="ctr"/>
            <a:r>
              <a:rPr lang="vi-VN" sz="4000" dirty="0" smtClean="0"/>
              <a:t>*Lái: </a:t>
            </a:r>
            <a:r>
              <a:rPr lang="vi-VN" sz="4000" dirty="0"/>
              <a:t>Hồn nhiên, tình cảm, thích được đi giày đẹp.</a:t>
            </a:r>
          </a:p>
        </p:txBody>
      </p:sp>
    </p:spTree>
    <p:custDataLst>
      <p:tags r:id="rId1"/>
    </p:custDataLst>
    <p:extLst>
      <p:ext uri="{BB962C8B-B14F-4D97-AF65-F5344CB8AC3E}">
        <p14:creationId xmlns:p14="http://schemas.microsoft.com/office/powerpoint/2010/main" val="764851743"/>
      </p:ext>
    </p:extLst>
  </p:cSld>
  <p:clrMapOvr>
    <a:masterClrMapping/>
  </p:clrMapOvr>
  <mc:AlternateContent xmlns:mc="http://schemas.openxmlformats.org/markup-compatibility/2006" xmlns:p14="http://schemas.microsoft.com/office/powerpoint/2010/main">
    <mc:Choice Requires="p14">
      <p:transition spd="slow" p14:dur="2000" advTm="42274"/>
    </mc:Choice>
    <mc:Fallback xmlns="">
      <p:transition spd="slow" advTm="422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58"/>
          <p:cNvGraphicFramePr>
            <a:graphicFrameLocks noGrp="1"/>
          </p:cNvGraphicFramePr>
          <p:nvPr>
            <p:extLst>
              <p:ext uri="{D42A27DB-BD31-4B8C-83A1-F6EECF244321}">
                <p14:modId xmlns:p14="http://schemas.microsoft.com/office/powerpoint/2010/main" val="4005147383"/>
              </p:ext>
            </p:extLst>
          </p:nvPr>
        </p:nvGraphicFramePr>
        <p:xfrm>
          <a:off x="0" y="0"/>
          <a:ext cx="12192000" cy="6858000"/>
        </p:xfrm>
        <a:graphic>
          <a:graphicData uri="http://schemas.openxmlformats.org/drawingml/2006/table">
            <a:tbl>
              <a:tblPr/>
              <a:tblGrid>
                <a:gridCol w="3225800"/>
                <a:gridCol w="3270534"/>
                <a:gridCol w="5695666"/>
              </a:tblGrid>
              <a:tr h="19852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err="1" smtClean="0">
                          <a:ln>
                            <a:noFill/>
                          </a:ln>
                          <a:solidFill>
                            <a:schemeClr val="tx1"/>
                          </a:solidFill>
                          <a:effectLst/>
                          <a:latin typeface="VNI-Avo" pitchFamily="2" charset="0"/>
                        </a:rPr>
                        <a:t>Nhaân</a:t>
                      </a:r>
                      <a:r>
                        <a:rPr kumimoji="0" lang="en-US" sz="4800" b="1" i="0" u="none" strike="noStrike" cap="none" normalizeH="0" baseline="0" dirty="0" smtClean="0">
                          <a:ln>
                            <a:noFill/>
                          </a:ln>
                          <a:solidFill>
                            <a:schemeClr val="tx1"/>
                          </a:solidFill>
                          <a:effectLst/>
                          <a:latin typeface="VNI-Avo" pitchFamily="2" charset="0"/>
                        </a:rPr>
                        <a:t> </a:t>
                      </a:r>
                      <a:r>
                        <a:rPr kumimoji="0" lang="en-US" sz="4800" b="1" i="0" u="none" strike="noStrike" cap="none" normalizeH="0" baseline="0" dirty="0" err="1" smtClean="0">
                          <a:ln>
                            <a:noFill/>
                          </a:ln>
                          <a:solidFill>
                            <a:schemeClr val="tx1"/>
                          </a:solidFill>
                          <a:effectLst/>
                          <a:latin typeface="VNI-Avo" pitchFamily="2" charset="0"/>
                        </a:rPr>
                        <a:t>vaät</a:t>
                      </a:r>
                      <a:endParaRPr kumimoji="0" lang="en-US" sz="48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err="1" smtClean="0">
                          <a:ln>
                            <a:noFill/>
                          </a:ln>
                          <a:solidFill>
                            <a:schemeClr val="tx1"/>
                          </a:solidFill>
                          <a:effectLst/>
                          <a:latin typeface="VNI-Avo" pitchFamily="2" charset="0"/>
                        </a:rPr>
                        <a:t>Teân</a:t>
                      </a:r>
                      <a:r>
                        <a:rPr kumimoji="0" lang="en-US" sz="4800" b="1" i="0" u="none" strike="noStrike" cap="none" normalizeH="0" baseline="0" dirty="0" smtClean="0">
                          <a:ln>
                            <a:noFill/>
                          </a:ln>
                          <a:solidFill>
                            <a:schemeClr val="tx1"/>
                          </a:solidFill>
                          <a:effectLst/>
                          <a:latin typeface="VNI-Avo" pitchFamily="2" charset="0"/>
                        </a:rPr>
                        <a:t> </a:t>
                      </a:r>
                      <a:r>
                        <a:rPr kumimoji="0" lang="en-US" sz="4800" b="1" i="0" u="none" strike="noStrike" cap="none" normalizeH="0" baseline="0" dirty="0" err="1" smtClean="0">
                          <a:ln>
                            <a:noFill/>
                          </a:ln>
                          <a:solidFill>
                            <a:schemeClr val="tx1"/>
                          </a:solidFill>
                          <a:effectLst/>
                          <a:latin typeface="VNI-Avo" pitchFamily="2" charset="0"/>
                        </a:rPr>
                        <a:t>baøi</a:t>
                      </a:r>
                      <a:endParaRPr kumimoji="0" lang="en-US" sz="48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err="1" smtClean="0">
                          <a:ln>
                            <a:noFill/>
                          </a:ln>
                          <a:solidFill>
                            <a:schemeClr val="tx1"/>
                          </a:solidFill>
                          <a:effectLst/>
                          <a:latin typeface="VNI-Avo" pitchFamily="2" charset="0"/>
                        </a:rPr>
                        <a:t>Tính</a:t>
                      </a:r>
                      <a:r>
                        <a:rPr kumimoji="0" lang="en-US" sz="4800" b="1" i="0" u="none" strike="noStrike" cap="none" normalizeH="0" baseline="0" dirty="0" smtClean="0">
                          <a:ln>
                            <a:noFill/>
                          </a:ln>
                          <a:solidFill>
                            <a:schemeClr val="tx1"/>
                          </a:solidFill>
                          <a:effectLst/>
                          <a:latin typeface="VNI-Avo" pitchFamily="2" charset="0"/>
                        </a:rPr>
                        <a:t> </a:t>
                      </a:r>
                      <a:r>
                        <a:rPr kumimoji="0" lang="en-US" sz="4800" b="1" i="0" u="none" strike="noStrike" cap="none" normalizeH="0" baseline="0" dirty="0" err="1" smtClean="0">
                          <a:ln>
                            <a:noFill/>
                          </a:ln>
                          <a:solidFill>
                            <a:schemeClr val="tx1"/>
                          </a:solidFill>
                          <a:effectLst/>
                          <a:latin typeface="VNI-Avo" pitchFamily="2" charset="0"/>
                        </a:rPr>
                        <a:t>caùch</a:t>
                      </a:r>
                      <a:endParaRPr kumimoji="0" lang="en-US" sz="48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8727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 name="TextBox 5"/>
          <p:cNvSpPr txBox="1"/>
          <p:nvPr/>
        </p:nvSpPr>
        <p:spPr>
          <a:xfrm>
            <a:off x="279400" y="2375734"/>
            <a:ext cx="2590800" cy="707886"/>
          </a:xfrm>
          <a:prstGeom prst="rect">
            <a:avLst/>
          </a:prstGeom>
          <a:noFill/>
        </p:spPr>
        <p:txBody>
          <a:bodyPr wrap="square" rtlCol="0">
            <a:spAutoFit/>
          </a:bodyPr>
          <a:lstStyle/>
          <a:p>
            <a:pPr algn="ctr"/>
            <a:r>
              <a:rPr lang="vi-VN" sz="4000" dirty="0"/>
              <a:t>Cương</a:t>
            </a:r>
          </a:p>
        </p:txBody>
      </p:sp>
      <p:sp>
        <p:nvSpPr>
          <p:cNvPr id="7" name="TextBox 6"/>
          <p:cNvSpPr txBox="1"/>
          <p:nvPr/>
        </p:nvSpPr>
        <p:spPr>
          <a:xfrm>
            <a:off x="3179928" y="2991286"/>
            <a:ext cx="3246272" cy="1323439"/>
          </a:xfrm>
          <a:prstGeom prst="rect">
            <a:avLst/>
          </a:prstGeom>
          <a:noFill/>
        </p:spPr>
        <p:txBody>
          <a:bodyPr wrap="square" rtlCol="0">
            <a:spAutoFit/>
          </a:bodyPr>
          <a:lstStyle/>
          <a:p>
            <a:pPr algn="ctr"/>
            <a:r>
              <a:rPr lang="vi-VN" sz="4000" dirty="0"/>
              <a:t>Thưa chuyện </a:t>
            </a:r>
            <a:endParaRPr lang="en-US" sz="4000" dirty="0" smtClean="0"/>
          </a:p>
          <a:p>
            <a:pPr algn="ctr"/>
            <a:r>
              <a:rPr lang="vi-VN" sz="4000" dirty="0" smtClean="0"/>
              <a:t>với </a:t>
            </a:r>
            <a:r>
              <a:rPr lang="vi-VN" sz="4000" dirty="0"/>
              <a:t>mẹ</a:t>
            </a:r>
          </a:p>
        </p:txBody>
      </p:sp>
      <p:sp>
        <p:nvSpPr>
          <p:cNvPr id="8" name="TextBox 7"/>
          <p:cNvSpPr txBox="1"/>
          <p:nvPr/>
        </p:nvSpPr>
        <p:spPr>
          <a:xfrm>
            <a:off x="6426200" y="2375733"/>
            <a:ext cx="5765800" cy="1938992"/>
          </a:xfrm>
          <a:prstGeom prst="rect">
            <a:avLst/>
          </a:prstGeom>
          <a:noFill/>
        </p:spPr>
        <p:txBody>
          <a:bodyPr wrap="square" rtlCol="0">
            <a:spAutoFit/>
          </a:bodyPr>
          <a:lstStyle/>
          <a:p>
            <a:pPr algn="ctr"/>
            <a:r>
              <a:rPr lang="vi-VN" sz="4000" dirty="0"/>
              <a:t>*</a:t>
            </a:r>
            <a:r>
              <a:rPr lang="vi-VN" sz="4000" dirty="0" smtClean="0"/>
              <a:t>Cương</a:t>
            </a:r>
            <a:r>
              <a:rPr lang="en-US" sz="4000" dirty="0" smtClean="0"/>
              <a:t>: </a:t>
            </a:r>
            <a:r>
              <a:rPr lang="en-US" sz="4000" dirty="0" smtClean="0">
                <a:latin typeface="Arial" pitchFamily="34" charset="0"/>
                <a:cs typeface="Arial" pitchFamily="34" charset="0"/>
              </a:rPr>
              <a:t>h</a:t>
            </a:r>
            <a:r>
              <a:rPr lang="vi-VN" sz="4000" dirty="0" smtClean="0"/>
              <a:t>iếu </a:t>
            </a:r>
            <a:r>
              <a:rPr lang="vi-VN" sz="4000" dirty="0"/>
              <a:t>thảo, thương mẹ, muốn đi làm để kiếm tiền giúp mẹ</a:t>
            </a:r>
            <a:r>
              <a:rPr lang="vi-VN" sz="4000" dirty="0" smtClean="0"/>
              <a:t>.</a:t>
            </a:r>
            <a:endParaRPr lang="vi-VN" sz="4000" dirty="0"/>
          </a:p>
        </p:txBody>
      </p:sp>
      <p:sp>
        <p:nvSpPr>
          <p:cNvPr id="11" name="TextBox 10"/>
          <p:cNvSpPr txBox="1"/>
          <p:nvPr/>
        </p:nvSpPr>
        <p:spPr>
          <a:xfrm>
            <a:off x="279400" y="4815085"/>
            <a:ext cx="2900528" cy="707886"/>
          </a:xfrm>
          <a:prstGeom prst="rect">
            <a:avLst/>
          </a:prstGeom>
          <a:noFill/>
        </p:spPr>
        <p:txBody>
          <a:bodyPr wrap="square" rtlCol="0">
            <a:spAutoFit/>
          </a:bodyPr>
          <a:lstStyle/>
          <a:p>
            <a:pPr algn="ctr"/>
            <a:r>
              <a:rPr lang="vi-VN" sz="4000" dirty="0"/>
              <a:t>Mẹ Cương</a:t>
            </a:r>
          </a:p>
        </p:txBody>
      </p:sp>
      <p:sp>
        <p:nvSpPr>
          <p:cNvPr id="9" name="TextBox 8"/>
          <p:cNvSpPr txBox="1"/>
          <p:nvPr/>
        </p:nvSpPr>
        <p:spPr>
          <a:xfrm>
            <a:off x="6654800" y="4815085"/>
            <a:ext cx="5537200" cy="1323439"/>
          </a:xfrm>
          <a:prstGeom prst="rect">
            <a:avLst/>
          </a:prstGeom>
          <a:noFill/>
        </p:spPr>
        <p:txBody>
          <a:bodyPr wrap="square" rtlCol="0">
            <a:spAutoFit/>
          </a:bodyPr>
          <a:lstStyle/>
          <a:p>
            <a:pPr algn="ctr"/>
            <a:r>
              <a:rPr lang="vi-VN" sz="4000" dirty="0" smtClean="0"/>
              <a:t>*</a:t>
            </a:r>
            <a:r>
              <a:rPr lang="vi-VN" sz="4000" dirty="0"/>
              <a:t>Mẹ </a:t>
            </a:r>
            <a:r>
              <a:rPr lang="vi-VN" sz="4000" dirty="0" smtClean="0"/>
              <a:t>Cương: </a:t>
            </a:r>
            <a:r>
              <a:rPr lang="en-US" sz="4000" dirty="0" smtClean="0">
                <a:latin typeface="Arial" pitchFamily="34" charset="0"/>
                <a:cs typeface="Arial" pitchFamily="34" charset="0"/>
              </a:rPr>
              <a:t>d</a:t>
            </a:r>
            <a:r>
              <a:rPr lang="vi-VN" sz="4000" dirty="0" smtClean="0">
                <a:latin typeface="Arial" pitchFamily="34" charset="0"/>
                <a:cs typeface="Arial" pitchFamily="34" charset="0"/>
              </a:rPr>
              <a:t>ịu </a:t>
            </a:r>
            <a:r>
              <a:rPr lang="vi-VN" sz="4000" dirty="0">
                <a:latin typeface="Arial" pitchFamily="34" charset="0"/>
                <a:cs typeface="Arial" pitchFamily="34" charset="0"/>
              </a:rPr>
              <a:t>dàng, thương con.</a:t>
            </a:r>
            <a:endParaRPr lang="vi-VN" sz="4000" dirty="0" smtClean="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750874476"/>
      </p:ext>
    </p:extLst>
  </p:cSld>
  <p:clrMapOvr>
    <a:masterClrMapping/>
  </p:clrMapOvr>
  <mc:AlternateContent xmlns:mc="http://schemas.openxmlformats.org/markup-compatibility/2006" xmlns:p14="http://schemas.microsoft.com/office/powerpoint/2010/main">
    <mc:Choice Requires="p14">
      <p:transition spd="slow" p14:dur="2000" advTm="37800"/>
    </mc:Choice>
    <mc:Fallback xmlns="">
      <p:transition spd="slow" advTm="37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58"/>
          <p:cNvGraphicFramePr>
            <a:graphicFrameLocks noGrp="1"/>
          </p:cNvGraphicFramePr>
          <p:nvPr>
            <p:extLst>
              <p:ext uri="{D42A27DB-BD31-4B8C-83A1-F6EECF244321}">
                <p14:modId xmlns:p14="http://schemas.microsoft.com/office/powerpoint/2010/main" val="3356652294"/>
              </p:ext>
            </p:extLst>
          </p:nvPr>
        </p:nvGraphicFramePr>
        <p:xfrm>
          <a:off x="0" y="0"/>
          <a:ext cx="12192000" cy="6858000"/>
        </p:xfrm>
        <a:graphic>
          <a:graphicData uri="http://schemas.openxmlformats.org/drawingml/2006/table">
            <a:tbl>
              <a:tblPr/>
              <a:tblGrid>
                <a:gridCol w="3225800"/>
                <a:gridCol w="3124200"/>
                <a:gridCol w="5842000"/>
              </a:tblGrid>
              <a:tr h="198521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err="1" smtClean="0">
                          <a:ln>
                            <a:noFill/>
                          </a:ln>
                          <a:solidFill>
                            <a:schemeClr val="tx1"/>
                          </a:solidFill>
                          <a:effectLst/>
                          <a:latin typeface="VNI-Avo" pitchFamily="2" charset="0"/>
                        </a:rPr>
                        <a:t>Nhaân</a:t>
                      </a:r>
                      <a:r>
                        <a:rPr kumimoji="0" lang="en-US" sz="4800" b="1" i="0" u="none" strike="noStrike" cap="none" normalizeH="0" baseline="0" dirty="0" smtClean="0">
                          <a:ln>
                            <a:noFill/>
                          </a:ln>
                          <a:solidFill>
                            <a:schemeClr val="tx1"/>
                          </a:solidFill>
                          <a:effectLst/>
                          <a:latin typeface="VNI-Avo" pitchFamily="2" charset="0"/>
                        </a:rPr>
                        <a:t> </a:t>
                      </a:r>
                      <a:r>
                        <a:rPr kumimoji="0" lang="en-US" sz="4800" b="1" i="0" u="none" strike="noStrike" cap="none" normalizeH="0" baseline="0" dirty="0" err="1" smtClean="0">
                          <a:ln>
                            <a:noFill/>
                          </a:ln>
                          <a:solidFill>
                            <a:schemeClr val="tx1"/>
                          </a:solidFill>
                          <a:effectLst/>
                          <a:latin typeface="VNI-Avo" pitchFamily="2" charset="0"/>
                        </a:rPr>
                        <a:t>vaät</a:t>
                      </a:r>
                      <a:endParaRPr kumimoji="0" lang="en-US" sz="48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err="1" smtClean="0">
                          <a:ln>
                            <a:noFill/>
                          </a:ln>
                          <a:solidFill>
                            <a:schemeClr val="tx1"/>
                          </a:solidFill>
                          <a:effectLst/>
                          <a:latin typeface="VNI-Avo" pitchFamily="2" charset="0"/>
                        </a:rPr>
                        <a:t>Teân</a:t>
                      </a:r>
                      <a:r>
                        <a:rPr kumimoji="0" lang="en-US" sz="4800" b="1" i="0" u="none" strike="noStrike" cap="none" normalizeH="0" baseline="0" dirty="0" smtClean="0">
                          <a:ln>
                            <a:noFill/>
                          </a:ln>
                          <a:solidFill>
                            <a:schemeClr val="tx1"/>
                          </a:solidFill>
                          <a:effectLst/>
                          <a:latin typeface="VNI-Avo" pitchFamily="2" charset="0"/>
                        </a:rPr>
                        <a:t> </a:t>
                      </a:r>
                      <a:r>
                        <a:rPr kumimoji="0" lang="en-US" sz="4800" b="1" i="0" u="none" strike="noStrike" cap="none" normalizeH="0" baseline="0" dirty="0" err="1" smtClean="0">
                          <a:ln>
                            <a:noFill/>
                          </a:ln>
                          <a:solidFill>
                            <a:schemeClr val="tx1"/>
                          </a:solidFill>
                          <a:effectLst/>
                          <a:latin typeface="VNI-Avo" pitchFamily="2" charset="0"/>
                        </a:rPr>
                        <a:t>baøi</a:t>
                      </a:r>
                      <a:endParaRPr kumimoji="0" lang="en-US" sz="48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err="1" smtClean="0">
                          <a:ln>
                            <a:noFill/>
                          </a:ln>
                          <a:solidFill>
                            <a:schemeClr val="tx1"/>
                          </a:solidFill>
                          <a:effectLst/>
                          <a:latin typeface="VNI-Avo" pitchFamily="2" charset="0"/>
                        </a:rPr>
                        <a:t>Tính</a:t>
                      </a:r>
                      <a:r>
                        <a:rPr kumimoji="0" lang="en-US" sz="4800" b="1" i="0" u="none" strike="noStrike" cap="none" normalizeH="0" baseline="0" dirty="0" smtClean="0">
                          <a:ln>
                            <a:noFill/>
                          </a:ln>
                          <a:solidFill>
                            <a:schemeClr val="tx1"/>
                          </a:solidFill>
                          <a:effectLst/>
                          <a:latin typeface="VNI-Avo" pitchFamily="2" charset="0"/>
                        </a:rPr>
                        <a:t> </a:t>
                      </a:r>
                      <a:r>
                        <a:rPr kumimoji="0" lang="en-US" sz="4800" b="1" i="0" u="none" strike="noStrike" cap="none" normalizeH="0" baseline="0" dirty="0" err="1" smtClean="0">
                          <a:ln>
                            <a:noFill/>
                          </a:ln>
                          <a:solidFill>
                            <a:schemeClr val="tx1"/>
                          </a:solidFill>
                          <a:effectLst/>
                          <a:latin typeface="VNI-Avo" pitchFamily="2" charset="0"/>
                        </a:rPr>
                        <a:t>caùch</a:t>
                      </a:r>
                      <a:endParaRPr kumimoji="0" lang="en-US" sz="4800" b="1" i="0" u="none" strike="noStrike" cap="none" normalizeH="0" baseline="0" dirty="0" smtClean="0">
                        <a:ln>
                          <a:noFill/>
                        </a:ln>
                        <a:solidFill>
                          <a:schemeClr val="tx1"/>
                        </a:solidFill>
                        <a:effectLst/>
                        <a:latin typeface="VNI-Avo" pitchFamily="2" charset="0"/>
                      </a:endParaRP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48727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 name="TextBox 5"/>
          <p:cNvSpPr txBox="1"/>
          <p:nvPr/>
        </p:nvSpPr>
        <p:spPr>
          <a:xfrm>
            <a:off x="279400" y="2232666"/>
            <a:ext cx="2697760" cy="707886"/>
          </a:xfrm>
          <a:prstGeom prst="rect">
            <a:avLst/>
          </a:prstGeom>
          <a:noFill/>
        </p:spPr>
        <p:txBody>
          <a:bodyPr wrap="square" rtlCol="0">
            <a:spAutoFit/>
          </a:bodyPr>
          <a:lstStyle/>
          <a:p>
            <a:pPr algn="ctr"/>
            <a:r>
              <a:rPr lang="vi-VN" sz="4000" dirty="0"/>
              <a:t>Vua Mi-đát</a:t>
            </a:r>
          </a:p>
        </p:txBody>
      </p:sp>
      <p:sp>
        <p:nvSpPr>
          <p:cNvPr id="7" name="TextBox 6"/>
          <p:cNvSpPr txBox="1"/>
          <p:nvPr/>
        </p:nvSpPr>
        <p:spPr>
          <a:xfrm>
            <a:off x="3238382" y="2838924"/>
            <a:ext cx="3015143" cy="1938992"/>
          </a:xfrm>
          <a:prstGeom prst="rect">
            <a:avLst/>
          </a:prstGeom>
          <a:noFill/>
        </p:spPr>
        <p:txBody>
          <a:bodyPr wrap="square" rtlCol="0">
            <a:spAutoFit/>
          </a:bodyPr>
          <a:lstStyle/>
          <a:p>
            <a:pPr algn="ctr"/>
            <a:r>
              <a:rPr lang="vi-VN" sz="4000" dirty="0"/>
              <a:t>Điều ước </a:t>
            </a:r>
            <a:r>
              <a:rPr lang="vi-VN" sz="4000" dirty="0" smtClean="0"/>
              <a:t>của</a:t>
            </a:r>
            <a:r>
              <a:rPr lang="en-US" sz="4000" dirty="0" smtClean="0"/>
              <a:t> </a:t>
            </a:r>
          </a:p>
          <a:p>
            <a:pPr algn="ctr"/>
            <a:r>
              <a:rPr lang="en-US" sz="4000" dirty="0" smtClean="0">
                <a:latin typeface="Arial" pitchFamily="34" charset="0"/>
                <a:cs typeface="Arial" pitchFamily="34" charset="0"/>
              </a:rPr>
              <a:t>v</a:t>
            </a:r>
            <a:r>
              <a:rPr lang="vi-VN" sz="4000" dirty="0" smtClean="0"/>
              <a:t>ua </a:t>
            </a:r>
            <a:r>
              <a:rPr lang="vi-VN" sz="4000" dirty="0"/>
              <a:t>Mi-đát</a:t>
            </a:r>
          </a:p>
        </p:txBody>
      </p:sp>
      <p:sp>
        <p:nvSpPr>
          <p:cNvPr id="8" name="TextBox 7"/>
          <p:cNvSpPr txBox="1"/>
          <p:nvPr/>
        </p:nvSpPr>
        <p:spPr>
          <a:xfrm>
            <a:off x="6367942" y="2229585"/>
            <a:ext cx="5765800" cy="1323439"/>
          </a:xfrm>
          <a:prstGeom prst="rect">
            <a:avLst/>
          </a:prstGeom>
          <a:noFill/>
        </p:spPr>
        <p:txBody>
          <a:bodyPr wrap="square" rtlCol="0">
            <a:spAutoFit/>
          </a:bodyPr>
          <a:lstStyle/>
          <a:p>
            <a:pPr algn="ctr"/>
            <a:r>
              <a:rPr lang="vi-VN" sz="4000" dirty="0"/>
              <a:t>*Vua </a:t>
            </a:r>
            <a:r>
              <a:rPr lang="vi-VN" sz="4000" dirty="0" smtClean="0"/>
              <a:t>Mi-đát: </a:t>
            </a:r>
            <a:r>
              <a:rPr lang="en-US" sz="4000" dirty="0" smtClean="0">
                <a:latin typeface="Arial" pitchFamily="34" charset="0"/>
                <a:cs typeface="Arial" pitchFamily="34" charset="0"/>
              </a:rPr>
              <a:t>t</a:t>
            </a:r>
            <a:r>
              <a:rPr lang="vi-VN" sz="4000" dirty="0" smtClean="0"/>
              <a:t>ham </a:t>
            </a:r>
            <a:r>
              <a:rPr lang="vi-VN" sz="4000" dirty="0"/>
              <a:t>lam nhưng </a:t>
            </a:r>
            <a:r>
              <a:rPr lang="vi-VN" sz="4000" dirty="0" smtClean="0"/>
              <a:t>biết </a:t>
            </a:r>
            <a:r>
              <a:rPr lang="vi-VN" sz="4000" dirty="0"/>
              <a:t>hối hận.</a:t>
            </a:r>
          </a:p>
        </p:txBody>
      </p:sp>
      <p:sp>
        <p:nvSpPr>
          <p:cNvPr id="11" name="TextBox 10"/>
          <p:cNvSpPr txBox="1"/>
          <p:nvPr/>
        </p:nvSpPr>
        <p:spPr>
          <a:xfrm>
            <a:off x="0" y="4360016"/>
            <a:ext cx="3200283" cy="1323439"/>
          </a:xfrm>
          <a:prstGeom prst="rect">
            <a:avLst/>
          </a:prstGeom>
          <a:noFill/>
        </p:spPr>
        <p:txBody>
          <a:bodyPr wrap="square" rtlCol="0">
            <a:spAutoFit/>
          </a:bodyPr>
          <a:lstStyle/>
          <a:p>
            <a:pPr algn="ctr"/>
            <a:r>
              <a:rPr lang="vi-VN" sz="4000" dirty="0"/>
              <a:t>Thần </a:t>
            </a:r>
            <a:endParaRPr lang="en-US" sz="4000" dirty="0" smtClean="0"/>
          </a:p>
          <a:p>
            <a:pPr algn="ctr"/>
            <a:r>
              <a:rPr lang="vi-VN" sz="4000" dirty="0" smtClean="0"/>
              <a:t>Đi-ô-ni-dốt</a:t>
            </a:r>
            <a:endParaRPr lang="vi-VN" sz="4000" dirty="0"/>
          </a:p>
        </p:txBody>
      </p:sp>
      <p:sp>
        <p:nvSpPr>
          <p:cNvPr id="9" name="TextBox 8"/>
          <p:cNvSpPr txBox="1"/>
          <p:nvPr/>
        </p:nvSpPr>
        <p:spPr>
          <a:xfrm>
            <a:off x="6367942" y="4320363"/>
            <a:ext cx="5765800" cy="1938992"/>
          </a:xfrm>
          <a:prstGeom prst="rect">
            <a:avLst/>
          </a:prstGeom>
          <a:noFill/>
        </p:spPr>
        <p:txBody>
          <a:bodyPr wrap="square" rtlCol="0">
            <a:spAutoFit/>
          </a:bodyPr>
          <a:lstStyle/>
          <a:p>
            <a:pPr algn="ctr"/>
            <a:r>
              <a:rPr lang="vi-VN" sz="4000" dirty="0" smtClean="0"/>
              <a:t>*Thần Đi-ô-ni-dốt</a:t>
            </a:r>
            <a:r>
              <a:rPr lang="en-US" sz="4000" dirty="0" smtClean="0"/>
              <a:t>: </a:t>
            </a:r>
          </a:p>
          <a:p>
            <a:pPr algn="ctr"/>
            <a:r>
              <a:rPr lang="en-US" sz="4000" dirty="0" smtClean="0">
                <a:latin typeface="Arial" pitchFamily="34" charset="0"/>
                <a:cs typeface="Arial" pitchFamily="34" charset="0"/>
              </a:rPr>
              <a:t>t</a:t>
            </a:r>
            <a:r>
              <a:rPr lang="vi-VN" sz="4000" dirty="0" smtClean="0">
                <a:latin typeface="Arial" pitchFamily="34" charset="0"/>
                <a:cs typeface="Arial" pitchFamily="34" charset="0"/>
              </a:rPr>
              <a:t>hông </a:t>
            </a:r>
            <a:r>
              <a:rPr lang="vi-VN" sz="4000" dirty="0">
                <a:latin typeface="Arial" pitchFamily="34" charset="0"/>
                <a:cs typeface="Arial" pitchFamily="34" charset="0"/>
              </a:rPr>
              <a:t>minh, biết dạy cho vua Mi-đát một bài học.</a:t>
            </a:r>
            <a:endParaRPr lang="vi-VN" sz="4000" dirty="0" smtClean="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2664119732"/>
      </p:ext>
    </p:extLst>
  </p:cSld>
  <p:clrMapOvr>
    <a:masterClrMapping/>
  </p:clrMapOvr>
  <mc:AlternateContent xmlns:mc="http://schemas.openxmlformats.org/markup-compatibility/2006" xmlns:p14="http://schemas.microsoft.com/office/powerpoint/2010/main">
    <mc:Choice Requires="p14">
      <p:transition spd="slow" p14:dur="2000" advTm="39271"/>
    </mc:Choice>
    <mc:Fallback xmlns="">
      <p:transition spd="slow" advTm="392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21297F4E-AB24-4A91-BE99-E787285DC1DE}"/>
              </a:ext>
            </a:extLst>
          </p:cNvPr>
          <p:cNvGrpSpPr/>
          <p:nvPr/>
        </p:nvGrpSpPr>
        <p:grpSpPr>
          <a:xfrm>
            <a:off x="-1271588" y="-1803400"/>
            <a:ext cx="15137713" cy="9102405"/>
            <a:chOff x="2091424" y="849348"/>
            <a:chExt cx="11963837" cy="5460756"/>
          </a:xfrm>
        </p:grpSpPr>
        <p:pic>
          <p:nvPicPr>
            <p:cNvPr id="3" name="图片 3">
              <a:extLst>
                <a:ext uri="{FF2B5EF4-FFF2-40B4-BE49-F238E27FC236}">
                  <a16:creationId xmlns="" xmlns:a16="http://schemas.microsoft.com/office/drawing/2014/main" id="{88C76365-8BF1-4CD7-B29B-95A5E28146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1424" y="849348"/>
              <a:ext cx="11963837" cy="5460756"/>
            </a:xfrm>
            <a:prstGeom prst="rect">
              <a:avLst/>
            </a:prstGeom>
          </p:spPr>
        </p:pic>
        <p:sp>
          <p:nvSpPr>
            <p:cNvPr id="4" name="TextBox 5">
              <a:extLst>
                <a:ext uri="{FF2B5EF4-FFF2-40B4-BE49-F238E27FC236}">
                  <a16:creationId xmlns="" xmlns:a16="http://schemas.microsoft.com/office/drawing/2014/main" id="{B878A8B4-8C3C-4C5A-96F8-057B0B93C769}"/>
                </a:ext>
              </a:extLst>
            </p:cNvPr>
            <p:cNvSpPr txBox="1"/>
            <p:nvPr/>
          </p:nvSpPr>
          <p:spPr>
            <a:xfrm>
              <a:off x="3517964" y="2604176"/>
              <a:ext cx="8141767" cy="17171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6000" b="1" dirty="0">
                  <a:solidFill>
                    <a:srgbClr val="4472C4">
                      <a:lumMod val="50000"/>
                    </a:srgbClr>
                  </a:solidFill>
                  <a:cs typeface="Times New Roman" panose="02020603050405020304" pitchFamily="18" charset="0"/>
                </a:rPr>
                <a:t>Các bài tập đọc theo chủ điểm </a:t>
              </a:r>
              <a:r>
                <a:rPr lang="vi-VN" sz="6000" b="1" dirty="0" smtClean="0">
                  <a:solidFill>
                    <a:srgbClr val="4472C4">
                      <a:lumMod val="50000"/>
                    </a:srgbClr>
                  </a:solidFill>
                  <a:cs typeface="Times New Roman" panose="02020603050405020304" pitchFamily="18" charset="0"/>
                </a:rPr>
                <a:t>Trên </a:t>
              </a:r>
              <a:r>
                <a:rPr lang="vi-VN" sz="6000" b="1" dirty="0">
                  <a:solidFill>
                    <a:srgbClr val="4472C4">
                      <a:lumMod val="50000"/>
                    </a:srgbClr>
                  </a:solidFill>
                  <a:cs typeface="Times New Roman" panose="02020603050405020304" pitchFamily="18" charset="0"/>
                </a:rPr>
                <a:t>đôi cánh ước mơ giúp em hiểu điều gì?</a:t>
              </a:r>
            </a:p>
          </p:txBody>
        </p:sp>
      </p:grpSp>
      <p:pic>
        <p:nvPicPr>
          <p:cNvPr id="5" name="Picture 4" descr="A picture containing text, clipart&#10;&#10;Description automatically generated">
            <a:extLst>
              <a:ext uri="{FF2B5EF4-FFF2-40B4-BE49-F238E27FC236}">
                <a16:creationId xmlns="" xmlns:a16="http://schemas.microsoft.com/office/drawing/2014/main" id="{F5F38A55-E5D8-4900-A496-682D99E9922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29" y="3139522"/>
            <a:ext cx="2777777" cy="3718478"/>
          </a:xfrm>
          <a:prstGeom prst="rect">
            <a:avLst/>
          </a:prstGeom>
        </p:spPr>
      </p:pic>
    </p:spTree>
    <p:extLst>
      <p:ext uri="{BB962C8B-B14F-4D97-AF65-F5344CB8AC3E}">
        <p14:creationId xmlns:p14="http://schemas.microsoft.com/office/powerpoint/2010/main" val="1801747097"/>
      </p:ext>
    </p:extLst>
  </p:cSld>
  <p:clrMapOvr>
    <a:masterClrMapping/>
  </p:clrMapOvr>
  <mc:AlternateContent xmlns:mc="http://schemas.openxmlformats.org/markup-compatibility/2006" xmlns:p14="http://schemas.microsoft.com/office/powerpoint/2010/main">
    <mc:Choice Requires="p14">
      <p:transition spd="slow" p14:dur="2000" advTm="12122"/>
    </mc:Choice>
    <mc:Fallback xmlns="">
      <p:transition spd="slow" advTm="12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6"/>
          <p:cNvSpPr txBox="1">
            <a:spLocks noChangeArrowheads="1"/>
          </p:cNvSpPr>
          <p:nvPr/>
        </p:nvSpPr>
        <p:spPr bwMode="auto">
          <a:xfrm>
            <a:off x="890953" y="1863516"/>
            <a:ext cx="10503877" cy="4191917"/>
          </a:xfrm>
          <a:prstGeom prst="rect">
            <a:avLst/>
          </a:prstGeom>
          <a:solidFill>
            <a:schemeClr val="bg1"/>
          </a:solidFill>
          <a:ln w="6350" cap="sq" algn="ctr">
            <a:solidFill>
              <a:srgbClr val="3333CC"/>
            </a:solidFill>
            <a:miter lim="800000"/>
            <a:headEnd type="none" w="sm" len="sm"/>
            <a:tailEnd type="none" w="sm" len="sm"/>
          </a:ln>
        </p:spPr>
        <p:txBody>
          <a:bodyPr wrap="square">
            <a:spAutoFit/>
          </a:bodyPr>
          <a:lstStyle>
            <a:lvl1pPr eaLnBrk="0" hangingPunct="0">
              <a:defRPr>
                <a:solidFill>
                  <a:schemeClr val="tx1"/>
                </a:solidFill>
                <a:latin typeface="VNtimes new roman" pitchFamily="34" charset="0"/>
              </a:defRPr>
            </a:lvl1pPr>
            <a:lvl2pPr marL="742950" indent="-285750" eaLnBrk="0" hangingPunct="0">
              <a:defRPr>
                <a:solidFill>
                  <a:schemeClr val="tx1"/>
                </a:solidFill>
                <a:latin typeface="VNtimes new roman" pitchFamily="34" charset="0"/>
              </a:defRPr>
            </a:lvl2pPr>
            <a:lvl3pPr marL="1143000" indent="-228600" eaLnBrk="0" hangingPunct="0">
              <a:defRPr>
                <a:solidFill>
                  <a:schemeClr val="tx1"/>
                </a:solidFill>
                <a:latin typeface="VNtimes new roman" pitchFamily="34" charset="0"/>
              </a:defRPr>
            </a:lvl3pPr>
            <a:lvl4pPr marL="1600200" indent="-228600" eaLnBrk="0" hangingPunct="0">
              <a:defRPr>
                <a:solidFill>
                  <a:schemeClr val="tx1"/>
                </a:solidFill>
                <a:latin typeface="VNtimes new roman" pitchFamily="34" charset="0"/>
              </a:defRPr>
            </a:lvl4pPr>
            <a:lvl5pPr marL="2057400" indent="-228600" eaLnBrk="0" hangingPunct="0">
              <a:defRPr>
                <a:solidFill>
                  <a:schemeClr val="tx1"/>
                </a:solidFill>
                <a:latin typeface="VNtimes new roman" pitchFamily="34" charset="0"/>
              </a:defRPr>
            </a:lvl5pPr>
            <a:lvl6pPr marL="2514600" indent="-228600" eaLnBrk="0" fontAlgn="base" hangingPunct="0">
              <a:spcBef>
                <a:spcPct val="0"/>
              </a:spcBef>
              <a:spcAft>
                <a:spcPct val="0"/>
              </a:spcAft>
              <a:defRPr>
                <a:solidFill>
                  <a:schemeClr val="tx1"/>
                </a:solidFill>
                <a:latin typeface="VNtimes new roman" pitchFamily="34" charset="0"/>
              </a:defRPr>
            </a:lvl6pPr>
            <a:lvl7pPr marL="2971800" indent="-228600" eaLnBrk="0" fontAlgn="base" hangingPunct="0">
              <a:spcBef>
                <a:spcPct val="0"/>
              </a:spcBef>
              <a:spcAft>
                <a:spcPct val="0"/>
              </a:spcAft>
              <a:defRPr>
                <a:solidFill>
                  <a:schemeClr val="tx1"/>
                </a:solidFill>
                <a:latin typeface="VNtimes new roman" pitchFamily="34" charset="0"/>
              </a:defRPr>
            </a:lvl7pPr>
            <a:lvl8pPr marL="3429000" indent="-228600" eaLnBrk="0" fontAlgn="base" hangingPunct="0">
              <a:spcBef>
                <a:spcPct val="0"/>
              </a:spcBef>
              <a:spcAft>
                <a:spcPct val="0"/>
              </a:spcAft>
              <a:defRPr>
                <a:solidFill>
                  <a:schemeClr val="tx1"/>
                </a:solidFill>
                <a:latin typeface="VNtimes new roman" pitchFamily="34" charset="0"/>
              </a:defRPr>
            </a:lvl8pPr>
            <a:lvl9pPr marL="3886200" indent="-228600" eaLnBrk="0" fontAlgn="base" hangingPunct="0">
              <a:spcBef>
                <a:spcPct val="0"/>
              </a:spcBef>
              <a:spcAft>
                <a:spcPct val="0"/>
              </a:spcAft>
              <a:defRPr>
                <a:solidFill>
                  <a:schemeClr val="tx1"/>
                </a:solidFill>
                <a:latin typeface="VNtimes new roman" pitchFamily="34" charset="0"/>
              </a:defRPr>
            </a:lvl9pPr>
          </a:lstStyle>
          <a:p>
            <a:pPr algn="just" eaLnBrk="1" hangingPunct="1">
              <a:lnSpc>
                <a:spcPct val="90000"/>
              </a:lnSpc>
            </a:pPr>
            <a:endParaRPr lang="en-US" sz="3200" b="1" dirty="0">
              <a:solidFill>
                <a:prstClr val="black"/>
              </a:solidFill>
            </a:endParaRPr>
          </a:p>
          <a:p>
            <a:pPr algn="just" eaLnBrk="1" hangingPunct="1">
              <a:lnSpc>
                <a:spcPct val="90000"/>
              </a:lnSpc>
            </a:pPr>
            <a:r>
              <a:rPr lang="vi-VN" sz="4400" b="1" dirty="0" smtClean="0">
                <a:solidFill>
                  <a:prstClr val="black"/>
                </a:solidFill>
                <a:latin typeface="+mn-lt"/>
                <a:cs typeface="Times New Roman" panose="02020603050405020304" pitchFamily="18" charset="0"/>
              </a:rPr>
              <a:t>Chúng </a:t>
            </a:r>
            <a:r>
              <a:rPr lang="vi-VN" sz="4400" b="1" dirty="0">
                <a:solidFill>
                  <a:prstClr val="black"/>
                </a:solidFill>
                <a:latin typeface="+mn-lt"/>
                <a:cs typeface="Times New Roman" panose="02020603050405020304" pitchFamily="18" charset="0"/>
              </a:rPr>
              <a:t>ta </a:t>
            </a:r>
            <a:r>
              <a:rPr lang="vi-VN" sz="4400" b="1" dirty="0" smtClean="0">
                <a:solidFill>
                  <a:prstClr val="black"/>
                </a:solidFill>
                <a:latin typeface="+mn-lt"/>
                <a:cs typeface="Times New Roman" panose="02020603050405020304" pitchFamily="18" charset="0"/>
              </a:rPr>
              <a:t>cần </a:t>
            </a:r>
            <a:r>
              <a:rPr lang="en-US" sz="4400" b="1" dirty="0" err="1" smtClean="0">
                <a:solidFill>
                  <a:prstClr val="black"/>
                </a:solidFill>
                <a:latin typeface="Arial" pitchFamily="34" charset="0"/>
                <a:cs typeface="Arial" pitchFamily="34" charset="0"/>
              </a:rPr>
              <a:t>phải</a:t>
            </a:r>
            <a:r>
              <a:rPr lang="en-US" sz="4400" b="1" dirty="0" smtClean="0">
                <a:solidFill>
                  <a:prstClr val="black"/>
                </a:solidFill>
                <a:latin typeface="+mn-lt"/>
                <a:cs typeface="Times New Roman" panose="02020603050405020304" pitchFamily="18" charset="0"/>
              </a:rPr>
              <a:t> </a:t>
            </a:r>
            <a:r>
              <a:rPr lang="vi-VN" sz="4400" b="1" dirty="0" smtClean="0">
                <a:solidFill>
                  <a:prstClr val="black"/>
                </a:solidFill>
                <a:latin typeface="+mn-lt"/>
                <a:cs typeface="Times New Roman" panose="02020603050405020304" pitchFamily="18" charset="0"/>
              </a:rPr>
              <a:t>có </a:t>
            </a:r>
            <a:r>
              <a:rPr lang="vi-VN" sz="4400" b="1" dirty="0">
                <a:solidFill>
                  <a:prstClr val="black"/>
                </a:solidFill>
                <a:latin typeface="+mn-lt"/>
                <a:cs typeface="Times New Roman" panose="02020603050405020304" pitchFamily="18" charset="0"/>
              </a:rPr>
              <a:t>ước mơ, cần quan tâm đến ước mơ của nhau sẽ làm cho cuộc sống thêm vui tươi, hạnh phúc. Những ước mơ tham lam, tầm thường, kì quặc, sẽ chỉ mang lại bất hạnh cho con </a:t>
            </a:r>
            <a:r>
              <a:rPr lang="vi-VN" sz="4400" b="1" dirty="0" smtClean="0">
                <a:solidFill>
                  <a:prstClr val="black"/>
                </a:solidFill>
                <a:latin typeface="+mn-lt"/>
                <a:cs typeface="Times New Roman" panose="02020603050405020304" pitchFamily="18" charset="0"/>
              </a:rPr>
              <a:t>người</a:t>
            </a:r>
            <a:r>
              <a:rPr lang="en-US" sz="4400" b="1" dirty="0" smtClean="0">
                <a:solidFill>
                  <a:prstClr val="black"/>
                </a:solidFill>
                <a:latin typeface="+mn-lt"/>
                <a:cs typeface="Times New Roman" panose="02020603050405020304" pitchFamily="18" charset="0"/>
              </a:rPr>
              <a:t>.</a:t>
            </a:r>
            <a:endParaRPr lang="en-US" sz="4400" b="1" dirty="0">
              <a:solidFill>
                <a:srgbClr val="FF3300"/>
              </a:solidFill>
              <a:latin typeface="+mn-lt"/>
            </a:endParaRPr>
          </a:p>
        </p:txBody>
      </p:sp>
      <p:sp>
        <p:nvSpPr>
          <p:cNvPr id="4" name="Content Placeholder 2">
            <a:extLst>
              <a:ext uri="{FF2B5EF4-FFF2-40B4-BE49-F238E27FC236}">
                <a16:creationId xmlns:a16="http://schemas.microsoft.com/office/drawing/2014/main" xmlns="" id="{70CF9F49-3C26-47F8-86AB-A5BC67729B74}"/>
              </a:ext>
            </a:extLst>
          </p:cNvPr>
          <p:cNvSpPr txBox="1"/>
          <p:nvPr/>
        </p:nvSpPr>
        <p:spPr bwMode="auto">
          <a:xfrm>
            <a:off x="3609968" y="352982"/>
            <a:ext cx="5143517" cy="1375806"/>
          </a:xfrm>
          <a:prstGeom prst="rect">
            <a:avLst/>
          </a:prstGeom>
        </p:spPr>
        <p:style>
          <a:lnRef idx="0">
            <a:schemeClr val="accent5"/>
          </a:lnRef>
          <a:fillRef idx="3">
            <a:schemeClr val="accent5"/>
          </a:fillRef>
          <a:effectRef idx="3">
            <a:schemeClr val="accent5"/>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r>
              <a:rPr lang="en-US" altLang="x-none" sz="6000" b="1" dirty="0" err="1" smtClean="0">
                <a:solidFill>
                  <a:prstClr val="white"/>
                </a:solidFill>
                <a:latin typeface="Arial" pitchFamily="34" charset="0"/>
                <a:cs typeface="Arial" pitchFamily="34" charset="0"/>
              </a:rPr>
              <a:t>Củng</a:t>
            </a:r>
            <a:r>
              <a:rPr lang="en-US" altLang="x-none" sz="6000" b="1" dirty="0" smtClean="0">
                <a:solidFill>
                  <a:prstClr val="white"/>
                </a:solidFill>
                <a:latin typeface="Arial" pitchFamily="34" charset="0"/>
                <a:cs typeface="Arial" pitchFamily="34" charset="0"/>
              </a:rPr>
              <a:t> </a:t>
            </a:r>
            <a:r>
              <a:rPr lang="en-US" altLang="x-none" sz="6000" b="1" dirty="0" err="1" smtClean="0">
                <a:solidFill>
                  <a:prstClr val="white"/>
                </a:solidFill>
                <a:latin typeface="Arial" pitchFamily="34" charset="0"/>
                <a:cs typeface="Arial" pitchFamily="34" charset="0"/>
              </a:rPr>
              <a:t>cố</a:t>
            </a:r>
            <a:endParaRPr lang="en-US" altLang="x-none" sz="60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199290132"/>
      </p:ext>
    </p:extLst>
  </p:cSld>
  <p:clrMapOvr>
    <a:masterClrMapping/>
  </p:clrMapOvr>
  <p:transition spd="slow" advTm="25804">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166" y="-462754"/>
            <a:ext cx="9900839" cy="766220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50" y="2429341"/>
            <a:ext cx="4325233" cy="4436377"/>
          </a:xfrm>
          <a:prstGeom prst="rect">
            <a:avLst/>
          </a:prstGeom>
        </p:spPr>
      </p:pic>
      <p:sp>
        <p:nvSpPr>
          <p:cNvPr id="28" name="TextBox 1"/>
          <p:cNvSpPr txBox="1"/>
          <p:nvPr/>
        </p:nvSpPr>
        <p:spPr>
          <a:xfrm>
            <a:off x="4882383" y="604924"/>
            <a:ext cx="4718396" cy="1153732"/>
          </a:xfrm>
          <a:prstGeom prst="rect">
            <a:avLst/>
          </a:prstGeom>
          <a:noFill/>
        </p:spPr>
        <p:txBody>
          <a:bodyPr wrap="square" lIns="121496" tIns="60747" rIns="121496" bIns="60747" rtlCol="0">
            <a:spAutoFit/>
          </a:bodyPr>
          <a:lstStyle/>
          <a:p>
            <a:pPr algn="ctr" defTabSz="864712" fontAlgn="base">
              <a:spcBef>
                <a:spcPct val="0"/>
              </a:spcBef>
              <a:spcAft>
                <a:spcPct val="0"/>
              </a:spcAft>
              <a:defRPr/>
            </a:pPr>
            <a:r>
              <a:rPr lang="en-US" altLang="zh-CN" sz="6700" b="1" dirty="0" smtClean="0">
                <a:solidFill>
                  <a:srgbClr val="FFFF00"/>
                </a:solidFill>
                <a:latin typeface="Arial" pitchFamily="34" charset="0"/>
                <a:ea typeface="方正稚艺简体" panose="03000509000000000000" pitchFamily="65" charset="-122"/>
                <a:cs typeface="Arial" pitchFamily="34" charset="0"/>
                <a:sym typeface="+mn-lt"/>
              </a:rPr>
              <a:t>DẶN DÒ:</a:t>
            </a:r>
            <a:endParaRPr lang="zh-CN" altLang="en-US" sz="6700" b="1" dirty="0">
              <a:solidFill>
                <a:srgbClr val="FFFF00"/>
              </a:solidFill>
              <a:latin typeface="Arial" pitchFamily="34" charset="0"/>
              <a:ea typeface="方正稚艺简体" panose="03000509000000000000" pitchFamily="65" charset="-122"/>
              <a:cs typeface="Arial" pitchFamily="34" charset="0"/>
              <a:sym typeface="+mn-lt"/>
            </a:endParaRPr>
          </a:p>
        </p:txBody>
      </p:sp>
      <p:sp>
        <p:nvSpPr>
          <p:cNvPr id="6" name="TextBox 1"/>
          <p:cNvSpPr txBox="1"/>
          <p:nvPr/>
        </p:nvSpPr>
        <p:spPr>
          <a:xfrm>
            <a:off x="2816180" y="1758656"/>
            <a:ext cx="8850802" cy="1153732"/>
          </a:xfrm>
          <a:prstGeom prst="rect">
            <a:avLst/>
          </a:prstGeom>
          <a:noFill/>
        </p:spPr>
        <p:txBody>
          <a:bodyPr wrap="square" lIns="121496" tIns="60747" rIns="121496" bIns="60747" rtlCol="0">
            <a:spAutoFit/>
          </a:bodyPr>
          <a:lstStyle/>
          <a:p>
            <a:pPr algn="ctr" defTabSz="864712" fontAlgn="base">
              <a:spcBef>
                <a:spcPct val="0"/>
              </a:spcBef>
              <a:spcAft>
                <a:spcPct val="0"/>
              </a:spcAft>
              <a:defRPr/>
            </a:pPr>
            <a:r>
              <a:rPr lang="vi-VN" altLang="zh-CN" sz="6700" b="1" dirty="0">
                <a:solidFill>
                  <a:schemeClr val="bg1"/>
                </a:solidFill>
                <a:ea typeface="方正稚艺简体" panose="03000509000000000000" pitchFamily="65" charset="-122"/>
                <a:cs typeface="Times New Roman" pitchFamily="18" charset="0"/>
                <a:sym typeface="+mn-lt"/>
              </a:rPr>
              <a:t>- Tiếp tục luyện </a:t>
            </a:r>
            <a:r>
              <a:rPr lang="vi-VN" altLang="zh-CN" sz="6700" b="1" dirty="0" smtClean="0">
                <a:solidFill>
                  <a:schemeClr val="bg1"/>
                </a:solidFill>
                <a:ea typeface="方正稚艺简体" panose="03000509000000000000" pitchFamily="65" charset="-122"/>
                <a:cs typeface="Times New Roman" pitchFamily="18" charset="0"/>
                <a:sym typeface="+mn-lt"/>
              </a:rPr>
              <a:t>đọc</a:t>
            </a:r>
            <a:r>
              <a:rPr lang="en-US" altLang="zh-CN" sz="6700" b="1" dirty="0" smtClean="0">
                <a:solidFill>
                  <a:schemeClr val="bg1"/>
                </a:solidFill>
                <a:ea typeface="方正稚艺简体" panose="03000509000000000000" pitchFamily="65" charset="-122"/>
                <a:cs typeface="Times New Roman" pitchFamily="18" charset="0"/>
                <a:sym typeface="+mn-lt"/>
              </a:rPr>
              <a:t>.</a:t>
            </a:r>
            <a:endParaRPr lang="vi-VN" altLang="zh-CN" sz="6700" b="1" dirty="0">
              <a:solidFill>
                <a:schemeClr val="bg1"/>
              </a:solidFill>
              <a:ea typeface="方正稚艺简体" panose="03000509000000000000" pitchFamily="65" charset="-122"/>
              <a:cs typeface="Times New Roman" pitchFamily="18" charset="0"/>
              <a:sym typeface="+mn-lt"/>
            </a:endParaRPr>
          </a:p>
        </p:txBody>
      </p:sp>
      <p:sp>
        <p:nvSpPr>
          <p:cNvPr id="7" name="TextBox 1"/>
          <p:cNvSpPr txBox="1"/>
          <p:nvPr/>
        </p:nvSpPr>
        <p:spPr>
          <a:xfrm>
            <a:off x="2816180" y="3362606"/>
            <a:ext cx="7205676" cy="1153732"/>
          </a:xfrm>
          <a:prstGeom prst="rect">
            <a:avLst/>
          </a:prstGeom>
          <a:noFill/>
        </p:spPr>
        <p:txBody>
          <a:bodyPr wrap="square" lIns="121496" tIns="60747" rIns="121496" bIns="60747" rtlCol="0">
            <a:spAutoFit/>
          </a:bodyPr>
          <a:lstStyle/>
          <a:p>
            <a:pPr algn="ctr" defTabSz="864712" fontAlgn="base">
              <a:spcBef>
                <a:spcPct val="0"/>
              </a:spcBef>
              <a:spcAft>
                <a:spcPct val="0"/>
              </a:spcAft>
              <a:defRPr/>
            </a:pPr>
            <a:r>
              <a:rPr lang="vi-VN" altLang="zh-CN" sz="6700" b="1" dirty="0">
                <a:solidFill>
                  <a:schemeClr val="bg1"/>
                </a:solidFill>
                <a:ea typeface="方正稚艺简体" panose="03000509000000000000" pitchFamily="65" charset="-122"/>
                <a:cs typeface="Times New Roman" pitchFamily="18" charset="0"/>
                <a:sym typeface="+mn-lt"/>
              </a:rPr>
              <a:t>- Chuẩn bị tiết </a:t>
            </a:r>
            <a:r>
              <a:rPr lang="vi-VN" altLang="zh-CN" sz="6700" b="1" dirty="0" smtClean="0">
                <a:solidFill>
                  <a:schemeClr val="bg1"/>
                </a:solidFill>
                <a:ea typeface="方正稚艺简体" panose="03000509000000000000" pitchFamily="65" charset="-122"/>
                <a:cs typeface="Times New Roman" pitchFamily="18" charset="0"/>
                <a:sym typeface="+mn-lt"/>
              </a:rPr>
              <a:t>6</a:t>
            </a:r>
            <a:r>
              <a:rPr lang="en-US" altLang="zh-CN" sz="6700" b="1" dirty="0" smtClean="0">
                <a:solidFill>
                  <a:schemeClr val="bg1"/>
                </a:solidFill>
                <a:ea typeface="方正稚艺简体" panose="03000509000000000000" pitchFamily="65" charset="-122"/>
                <a:cs typeface="Times New Roman" pitchFamily="18" charset="0"/>
                <a:sym typeface="+mn-lt"/>
              </a:rPr>
              <a:t>.</a:t>
            </a:r>
            <a:endParaRPr lang="vi-VN" altLang="zh-CN" sz="6700" b="1" dirty="0">
              <a:solidFill>
                <a:schemeClr val="bg1"/>
              </a:solidFill>
              <a:ea typeface="方正稚艺简体" panose="03000509000000000000" pitchFamily="65" charset="-122"/>
              <a:cs typeface="Times New Roman" pitchFamily="18" charset="0"/>
              <a:sym typeface="+mn-lt"/>
            </a:endParaRPr>
          </a:p>
        </p:txBody>
      </p:sp>
    </p:spTree>
    <p:extLst>
      <p:ext uri="{BB962C8B-B14F-4D97-AF65-F5344CB8AC3E}">
        <p14:creationId xmlns:p14="http://schemas.microsoft.com/office/powerpoint/2010/main" val="2266256409"/>
      </p:ext>
    </p:extLst>
  </p:cSld>
  <p:clrMapOvr>
    <a:masterClrMapping/>
  </p:clrMapOvr>
  <mc:AlternateContent xmlns:mc="http://schemas.openxmlformats.org/markup-compatibility/2006" xmlns:p14="http://schemas.microsoft.com/office/powerpoint/2010/main">
    <mc:Choice Requires="p14">
      <p:transition p14:dur="0" advTm="13656"/>
    </mc:Choice>
    <mc:Fallback xmlns="">
      <p:transition advTm="13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2" fill="hold" grpId="0" nodeType="withEffect">
                                  <p:stCondLst>
                                    <p:cond delay="1700"/>
                                  </p:stCondLst>
                                  <p:iterate type="lt">
                                    <p:tmPct val="23333"/>
                                  </p:iterate>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1+#ppt_w/2"/>
                                          </p:val>
                                        </p:tav>
                                        <p:tav tm="100000">
                                          <p:val>
                                            <p:strVal val="#ppt_x"/>
                                          </p:val>
                                        </p:tav>
                                      </p:tavLst>
                                    </p:anim>
                                    <p:anim calcmode="lin" valueType="num">
                                      <p:cBhvr additive="base">
                                        <p:cTn id="17" dur="500" fill="hold"/>
                                        <p:tgtEl>
                                          <p:spTgt spid="28"/>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1700"/>
                                  </p:stCondLst>
                                  <p:iterate type="lt">
                                    <p:tmPct val="23333"/>
                                  </p:iterate>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1700"/>
                                  </p:stCondLst>
                                  <p:iterate type="lt">
                                    <p:tmPct val="23333"/>
                                  </p:iterate>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4"/>
          <a:stretch>
            <a:fillRect/>
          </a:stretch>
        </p:blipFill>
        <p:spPr>
          <a:xfrm>
            <a:off x="9561744" y="1830171"/>
            <a:ext cx="2176461" cy="1152244"/>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76669" t="18957" b="74376"/>
          <a:stretch/>
        </p:blipFill>
        <p:spPr>
          <a:xfrm>
            <a:off x="594728" y="1170536"/>
            <a:ext cx="1886525" cy="606507"/>
          </a:xfrm>
          <a:prstGeom prst="rect">
            <a:avLst/>
          </a:prstGeom>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76669" t="18957" b="74376"/>
          <a:stretch/>
        </p:blipFill>
        <p:spPr>
          <a:xfrm>
            <a:off x="10871429" y="3779675"/>
            <a:ext cx="1138823" cy="366124"/>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76669" t="18957" b="74376"/>
          <a:stretch/>
        </p:blipFill>
        <p:spPr>
          <a:xfrm>
            <a:off x="4898022" y="3410478"/>
            <a:ext cx="1138823" cy="366124"/>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l="76669" t="18957" b="74376"/>
          <a:stretch/>
        </p:blipFill>
        <p:spPr>
          <a:xfrm>
            <a:off x="506293" y="3583227"/>
            <a:ext cx="793249" cy="255024"/>
          </a:xfrm>
          <a:prstGeom prst="rect">
            <a:avLst/>
          </a:prstGeom>
        </p:spPr>
      </p:pic>
      <p:pic>
        <p:nvPicPr>
          <p:cNvPr id="31" name="图片 30"/>
          <p:cNvPicPr>
            <a:picLocks noChangeAspect="1"/>
          </p:cNvPicPr>
          <p:nvPr/>
        </p:nvPicPr>
        <p:blipFill rotWithShape="1">
          <a:blip r:embed="rId7"/>
          <a:srcRect l="22243" t="29553" r="12935" b="10386"/>
          <a:stretch/>
        </p:blipFill>
        <p:spPr>
          <a:xfrm>
            <a:off x="594734" y="2228197"/>
            <a:ext cx="864871" cy="508943"/>
          </a:xfrm>
          <a:prstGeom prst="rect">
            <a:avLst/>
          </a:prstGeom>
        </p:spPr>
      </p:pic>
      <p:sp>
        <p:nvSpPr>
          <p:cNvPr id="8" name="矩形 33">
            <a:extLst>
              <a:ext uri="{FF2B5EF4-FFF2-40B4-BE49-F238E27FC236}">
                <a16:creationId xmlns:a16="http://schemas.microsoft.com/office/drawing/2014/main" xmlns="" id="{34101415-0256-41C2-A520-30876F3DBD86}"/>
              </a:ext>
            </a:extLst>
          </p:cNvPr>
          <p:cNvSpPr/>
          <p:nvPr/>
        </p:nvSpPr>
        <p:spPr>
          <a:xfrm>
            <a:off x="1208109" y="934603"/>
            <a:ext cx="9663320" cy="3605073"/>
          </a:xfrm>
          <a:prstGeom prst="rect">
            <a:avLst/>
          </a:prstGeom>
        </p:spPr>
        <p:txBody>
          <a:bodyPr wrap="square" lIns="65008" tIns="32504" rIns="65008" bIns="32504">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1500" b="0" i="0" u="none" strike="noStrike" kern="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glow rad="50800">
                    <a:srgbClr val="ED7D31">
                      <a:satMod val="175000"/>
                      <a:alpha val="33000"/>
                    </a:srgbClr>
                  </a:glow>
                  <a:reflection blurRad="6350" stA="53000" endA="300" endPos="35500" dir="5400000" sy="-90000" algn="bl" rotWithShape="0"/>
                </a:effectLst>
                <a:uLnTx/>
                <a:uFillTx/>
                <a:latin typeface="Arial" pitchFamily="34" charset="0"/>
                <a:ea typeface="Microsoft YaHei" panose="020B0503020204020204" pitchFamily="34" charset="-122"/>
                <a:cs typeface="Arial" pitchFamily="34" charset="0"/>
              </a:rPr>
              <a:t>Chúc</a:t>
            </a:r>
            <a:r>
              <a:rPr kumimoji="0" lang="en-US" altLang="zh-CN" sz="11500" b="0" i="0" u="none" strike="noStrike" kern="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glow rad="50800">
                    <a:srgbClr val="ED7D31">
                      <a:satMod val="175000"/>
                      <a:alpha val="33000"/>
                    </a:srgbClr>
                  </a:glow>
                  <a:reflection blurRad="6350" stA="53000" endA="300" endPos="35500" dir="5400000" sy="-90000" algn="bl" rotWithShape="0"/>
                </a:effectLst>
                <a:uLnTx/>
                <a:uFillTx/>
                <a:latin typeface="Arial" pitchFamily="34" charset="0"/>
                <a:ea typeface="Microsoft YaHei" panose="020B0503020204020204" pitchFamily="34" charset="-122"/>
                <a:cs typeface="Arial" pitchFamily="34" charset="0"/>
              </a:rPr>
              <a:t> </a:t>
            </a:r>
            <a:r>
              <a:rPr kumimoji="0" lang="en-US" altLang="zh-CN" sz="11500" b="0" i="0" u="none" strike="noStrike" kern="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glow rad="50800">
                    <a:srgbClr val="ED7D31">
                      <a:satMod val="175000"/>
                      <a:alpha val="33000"/>
                    </a:srgbClr>
                  </a:glow>
                  <a:reflection blurRad="6350" stA="53000" endA="300" endPos="35500" dir="5400000" sy="-90000" algn="bl" rotWithShape="0"/>
                </a:effectLst>
                <a:uLnTx/>
                <a:uFillTx/>
                <a:latin typeface="Arial" pitchFamily="34" charset="0"/>
                <a:ea typeface="Microsoft YaHei" panose="020B0503020204020204" pitchFamily="34" charset="-122"/>
                <a:cs typeface="Arial" pitchFamily="34" charset="0"/>
              </a:rPr>
              <a:t>các</a:t>
            </a:r>
            <a:r>
              <a:rPr kumimoji="0" lang="en-US" altLang="zh-CN" sz="11500" b="0" i="0" u="none" strike="noStrike" kern="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glow rad="50800">
                    <a:srgbClr val="ED7D31">
                      <a:satMod val="175000"/>
                      <a:alpha val="33000"/>
                    </a:srgbClr>
                  </a:glow>
                  <a:reflection blurRad="6350" stA="53000" endA="300" endPos="35500" dir="5400000" sy="-90000" algn="bl" rotWithShape="0"/>
                </a:effectLst>
                <a:uLnTx/>
                <a:uFillTx/>
                <a:latin typeface="Arial" pitchFamily="34" charset="0"/>
                <a:ea typeface="Microsoft YaHei" panose="020B0503020204020204" pitchFamily="34" charset="-122"/>
                <a:cs typeface="Arial" pitchFamily="34" charset="0"/>
              </a:rPr>
              <a:t> </a:t>
            </a:r>
            <a:r>
              <a:rPr kumimoji="0" lang="en-US" altLang="zh-CN" sz="11500" b="0" i="0" u="none" strike="noStrike" kern="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glow rad="50800">
                    <a:srgbClr val="ED7D31">
                      <a:satMod val="175000"/>
                      <a:alpha val="33000"/>
                    </a:srgbClr>
                  </a:glow>
                  <a:reflection blurRad="6350" stA="53000" endA="300" endPos="35500" dir="5400000" sy="-90000" algn="bl" rotWithShape="0"/>
                </a:effectLst>
                <a:uLnTx/>
                <a:uFillTx/>
                <a:latin typeface="Arial" pitchFamily="34" charset="0"/>
                <a:ea typeface="Microsoft YaHei" panose="020B0503020204020204" pitchFamily="34" charset="-122"/>
                <a:cs typeface="Arial" pitchFamily="34" charset="0"/>
              </a:rPr>
              <a:t>em</a:t>
            </a:r>
            <a:r>
              <a:rPr kumimoji="0" lang="en-US" altLang="zh-CN" sz="11500" b="0" i="0" u="none" strike="noStrike" kern="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glow rad="50800">
                    <a:srgbClr val="ED7D31">
                      <a:satMod val="175000"/>
                      <a:alpha val="33000"/>
                    </a:srgbClr>
                  </a:glow>
                  <a:reflection blurRad="6350" stA="53000" endA="300" endPos="35500" dir="5400000" sy="-90000" algn="bl" rotWithShape="0"/>
                </a:effectLst>
                <a:uLnTx/>
                <a:uFillTx/>
                <a:latin typeface="Arial" pitchFamily="34" charset="0"/>
                <a:ea typeface="Microsoft YaHei" panose="020B0503020204020204" pitchFamily="34" charset="-122"/>
                <a:cs typeface="Arial" pitchFamily="34" charset="0"/>
              </a:rPr>
              <a:t> </a:t>
            </a:r>
            <a:r>
              <a:rPr kumimoji="0" lang="en-US" altLang="zh-CN" sz="11500" b="0" i="0" u="none" strike="noStrike" kern="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glow rad="50800">
                    <a:srgbClr val="ED7D31">
                      <a:satMod val="175000"/>
                      <a:alpha val="33000"/>
                    </a:srgbClr>
                  </a:glow>
                  <a:reflection blurRad="6350" stA="53000" endA="300" endPos="35500" dir="5400000" sy="-90000" algn="bl" rotWithShape="0"/>
                </a:effectLst>
                <a:uLnTx/>
                <a:uFillTx/>
                <a:latin typeface="Arial" pitchFamily="34" charset="0"/>
                <a:ea typeface="Microsoft YaHei" panose="020B0503020204020204" pitchFamily="34" charset="-122"/>
                <a:cs typeface="Arial" pitchFamily="34" charset="0"/>
              </a:rPr>
              <a:t>học</a:t>
            </a:r>
            <a:r>
              <a:rPr kumimoji="0" lang="en-US" altLang="zh-CN" sz="11500" b="0" i="0" u="none" strike="noStrike" kern="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glow rad="50800">
                    <a:srgbClr val="ED7D31">
                      <a:satMod val="175000"/>
                      <a:alpha val="33000"/>
                    </a:srgbClr>
                  </a:glow>
                  <a:reflection blurRad="6350" stA="53000" endA="300" endPos="35500" dir="5400000" sy="-90000" algn="bl" rotWithShape="0"/>
                </a:effectLst>
                <a:uLnTx/>
                <a:uFillTx/>
                <a:latin typeface="Arial" pitchFamily="34" charset="0"/>
                <a:ea typeface="Microsoft YaHei" panose="020B0503020204020204" pitchFamily="34" charset="-122"/>
                <a:cs typeface="Arial" pitchFamily="34" charset="0"/>
              </a:rPr>
              <a:t> </a:t>
            </a:r>
            <a:r>
              <a:rPr kumimoji="0" lang="en-US" altLang="zh-CN" sz="11500" b="0" i="0" u="none" strike="noStrike" kern="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glow rad="50800">
                    <a:srgbClr val="ED7D31">
                      <a:satMod val="175000"/>
                      <a:alpha val="33000"/>
                    </a:srgbClr>
                  </a:glow>
                  <a:reflection blurRad="6350" stA="53000" endA="300" endPos="35500" dir="5400000" sy="-90000" algn="bl" rotWithShape="0"/>
                </a:effectLst>
                <a:uLnTx/>
                <a:uFillTx/>
                <a:latin typeface="Arial" pitchFamily="34" charset="0"/>
                <a:ea typeface="Microsoft YaHei" panose="020B0503020204020204" pitchFamily="34" charset="-122"/>
                <a:cs typeface="Arial" pitchFamily="34" charset="0"/>
              </a:rPr>
              <a:t>tốt</a:t>
            </a:r>
            <a:r>
              <a:rPr kumimoji="0" lang="en-US" altLang="zh-CN" sz="11500" b="0" i="0" u="none" strike="noStrike" kern="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glow rad="50800">
                    <a:srgbClr val="ED7D31">
                      <a:satMod val="175000"/>
                      <a:alpha val="33000"/>
                    </a:srgbClr>
                  </a:glow>
                  <a:reflection blurRad="6350" stA="53000" endA="300" endPos="35500" dir="5400000" sy="-90000" algn="bl" rotWithShape="0"/>
                </a:effectLst>
                <a:uLnTx/>
                <a:uFillTx/>
                <a:latin typeface="Arial" pitchFamily="34" charset="0"/>
                <a:ea typeface="Microsoft YaHei" panose="020B0503020204020204" pitchFamily="34" charset="-122"/>
                <a:cs typeface="Arial" pitchFamily="34" charset="0"/>
              </a:rPr>
              <a:t>!</a:t>
            </a:r>
          </a:p>
        </p:txBody>
      </p:sp>
    </p:spTree>
    <p:extLst>
      <p:ext uri="{BB962C8B-B14F-4D97-AF65-F5344CB8AC3E}">
        <p14:creationId xmlns:p14="http://schemas.microsoft.com/office/powerpoint/2010/main" val="3159220044"/>
      </p:ext>
    </p:extLst>
  </p:cSld>
  <p:clrMapOvr>
    <a:masterClrMapping/>
  </p:clrMapOvr>
  <mc:AlternateContent xmlns:mc="http://schemas.openxmlformats.org/markup-compatibility/2006" xmlns:p14="http://schemas.microsoft.com/office/powerpoint/2010/main">
    <mc:Choice Requires="p14">
      <p:transition p14:dur="10" advTm="15466"/>
    </mc:Choice>
    <mc:Fallback xmlns="">
      <p:transition advTm="1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9200" y="76200"/>
            <a:ext cx="10972800" cy="1143000"/>
          </a:xfrm>
        </p:spPr>
        <p:txBody>
          <a:bodyPr>
            <a:normAutofit fontScale="90000"/>
          </a:bodyPr>
          <a:lstStyle/>
          <a:p>
            <a:r>
              <a:rPr lang="en-US" b="1" dirty="0" err="1">
                <a:solidFill>
                  <a:srgbClr val="FF0000"/>
                </a:solidFill>
                <a:latin typeface="VNI-Avo" pitchFamily="2" charset="0"/>
              </a:rPr>
              <a:t>Caùc</a:t>
            </a:r>
            <a:r>
              <a:rPr lang="en-US" b="1" dirty="0">
                <a:solidFill>
                  <a:srgbClr val="FF0000"/>
                </a:solidFill>
                <a:latin typeface="VNI-Avo" pitchFamily="2" charset="0"/>
              </a:rPr>
              <a:t> </a:t>
            </a:r>
            <a:r>
              <a:rPr lang="en-US" b="1" dirty="0" err="1">
                <a:solidFill>
                  <a:srgbClr val="FF0000"/>
                </a:solidFill>
                <a:latin typeface="VNI-Avo" pitchFamily="2" charset="0"/>
              </a:rPr>
              <a:t>baøi</a:t>
            </a:r>
            <a:r>
              <a:rPr lang="en-US" b="1" dirty="0">
                <a:solidFill>
                  <a:srgbClr val="FF0000"/>
                </a:solidFill>
                <a:latin typeface="VNI-Avo" pitchFamily="2" charset="0"/>
              </a:rPr>
              <a:t> </a:t>
            </a:r>
            <a:r>
              <a:rPr lang="en-US" b="1" dirty="0" err="1">
                <a:solidFill>
                  <a:srgbClr val="FF0000"/>
                </a:solidFill>
                <a:latin typeface="VNI-Avo" pitchFamily="2" charset="0"/>
              </a:rPr>
              <a:t>taäp</a:t>
            </a:r>
            <a:r>
              <a:rPr lang="en-US" b="1" dirty="0">
                <a:solidFill>
                  <a:srgbClr val="FF0000"/>
                </a:solidFill>
                <a:latin typeface="VNI-Avo" pitchFamily="2" charset="0"/>
              </a:rPr>
              <a:t> </a:t>
            </a:r>
            <a:r>
              <a:rPr lang="en-US" b="1" dirty="0" err="1">
                <a:solidFill>
                  <a:srgbClr val="FF0000"/>
                </a:solidFill>
                <a:latin typeface="VNI-Avo" pitchFamily="2" charset="0"/>
              </a:rPr>
              <a:t>ñoïc</a:t>
            </a:r>
            <a:r>
              <a:rPr lang="en-US" b="1" dirty="0">
                <a:solidFill>
                  <a:srgbClr val="FF0000"/>
                </a:solidFill>
                <a:latin typeface="VNI-Avo" pitchFamily="2" charset="0"/>
              </a:rPr>
              <a:t> </a:t>
            </a:r>
            <a:r>
              <a:rPr lang="en-US" b="1" dirty="0" err="1">
                <a:solidFill>
                  <a:srgbClr val="FF0000"/>
                </a:solidFill>
                <a:latin typeface="VNI-Avo" pitchFamily="2" charset="0"/>
              </a:rPr>
              <a:t>thuoäc</a:t>
            </a:r>
            <a:r>
              <a:rPr lang="en-US" b="1" dirty="0">
                <a:solidFill>
                  <a:srgbClr val="FF0000"/>
                </a:solidFill>
                <a:latin typeface="VNI-Avo" pitchFamily="2" charset="0"/>
              </a:rPr>
              <a:t> </a:t>
            </a:r>
            <a:r>
              <a:rPr lang="en-US" b="1" dirty="0" err="1">
                <a:solidFill>
                  <a:srgbClr val="FF0000"/>
                </a:solidFill>
                <a:latin typeface="VNI-Avo" pitchFamily="2" charset="0"/>
              </a:rPr>
              <a:t>chuû</a:t>
            </a:r>
            <a:r>
              <a:rPr lang="en-US" b="1" dirty="0">
                <a:solidFill>
                  <a:srgbClr val="FF0000"/>
                </a:solidFill>
                <a:latin typeface="VNI-Avo" pitchFamily="2" charset="0"/>
              </a:rPr>
              <a:t> </a:t>
            </a:r>
            <a:r>
              <a:rPr lang="en-US" b="1" dirty="0" err="1">
                <a:solidFill>
                  <a:srgbClr val="FF0000"/>
                </a:solidFill>
                <a:latin typeface="VNI-Avo" pitchFamily="2" charset="0"/>
              </a:rPr>
              <a:t>ñieåm</a:t>
            </a:r>
            <a:r>
              <a:rPr lang="en-US" b="1" dirty="0">
                <a:solidFill>
                  <a:srgbClr val="FF0000"/>
                </a:solidFill>
                <a:latin typeface="VNI-Avo" pitchFamily="2" charset="0"/>
              </a:rPr>
              <a:t> </a:t>
            </a:r>
            <a:br>
              <a:rPr lang="en-US" b="1" dirty="0">
                <a:solidFill>
                  <a:srgbClr val="FF0000"/>
                </a:solidFill>
                <a:latin typeface="VNI-Avo" pitchFamily="2" charset="0"/>
              </a:rPr>
            </a:br>
            <a:r>
              <a:rPr lang="en-US" b="1" i="1" dirty="0" err="1">
                <a:solidFill>
                  <a:srgbClr val="FF0000"/>
                </a:solidFill>
                <a:latin typeface="VNI-Avo" pitchFamily="2" charset="0"/>
              </a:rPr>
              <a:t>Treân</a:t>
            </a:r>
            <a:r>
              <a:rPr lang="en-US" b="1" i="1" dirty="0">
                <a:solidFill>
                  <a:srgbClr val="FF0000"/>
                </a:solidFill>
                <a:latin typeface="VNI-Avo" pitchFamily="2" charset="0"/>
              </a:rPr>
              <a:t> </a:t>
            </a:r>
            <a:r>
              <a:rPr lang="en-US" b="1" i="1" dirty="0" err="1">
                <a:solidFill>
                  <a:srgbClr val="FF0000"/>
                </a:solidFill>
                <a:latin typeface="VNI-Avo" pitchFamily="2" charset="0"/>
              </a:rPr>
              <a:t>ñoâi</a:t>
            </a:r>
            <a:r>
              <a:rPr lang="en-US" b="1" i="1" dirty="0">
                <a:solidFill>
                  <a:srgbClr val="FF0000"/>
                </a:solidFill>
                <a:latin typeface="VNI-Avo" pitchFamily="2" charset="0"/>
              </a:rPr>
              <a:t> </a:t>
            </a:r>
            <a:r>
              <a:rPr lang="en-US" b="1" i="1" dirty="0" err="1">
                <a:solidFill>
                  <a:srgbClr val="FF0000"/>
                </a:solidFill>
                <a:latin typeface="VNI-Avo" pitchFamily="2" charset="0"/>
              </a:rPr>
              <a:t>caùnh</a:t>
            </a:r>
            <a:r>
              <a:rPr lang="en-US" b="1" i="1" dirty="0">
                <a:solidFill>
                  <a:srgbClr val="FF0000"/>
                </a:solidFill>
                <a:latin typeface="VNI-Avo" pitchFamily="2" charset="0"/>
              </a:rPr>
              <a:t> </a:t>
            </a:r>
            <a:r>
              <a:rPr lang="en-US" b="1" i="1" dirty="0" err="1">
                <a:solidFill>
                  <a:srgbClr val="FF0000"/>
                </a:solidFill>
                <a:latin typeface="VNI-Avo" pitchFamily="2" charset="0"/>
              </a:rPr>
              <a:t>öôùc</a:t>
            </a:r>
            <a:r>
              <a:rPr lang="en-US" b="1" i="1" dirty="0">
                <a:solidFill>
                  <a:srgbClr val="FF0000"/>
                </a:solidFill>
                <a:latin typeface="VNI-Avo" pitchFamily="2" charset="0"/>
              </a:rPr>
              <a:t> </a:t>
            </a:r>
            <a:r>
              <a:rPr lang="en-US" b="1" i="1" dirty="0" err="1">
                <a:solidFill>
                  <a:srgbClr val="FF0000"/>
                </a:solidFill>
                <a:latin typeface="VNI-Avo" pitchFamily="2" charset="0"/>
              </a:rPr>
              <a:t>mô</a:t>
            </a:r>
            <a:r>
              <a:rPr lang="en-US" b="1" i="1" dirty="0">
                <a:solidFill>
                  <a:srgbClr val="FF0000"/>
                </a:solidFill>
                <a:latin typeface="VNI-Avo" pitchFamily="2" charset="0"/>
              </a:rPr>
              <a:t>:</a:t>
            </a:r>
          </a:p>
        </p:txBody>
      </p:sp>
      <p:sp>
        <p:nvSpPr>
          <p:cNvPr id="5" name="Rounded Rectangle 4"/>
          <p:cNvSpPr/>
          <p:nvPr/>
        </p:nvSpPr>
        <p:spPr>
          <a:xfrm>
            <a:off x="1930400" y="1447800"/>
            <a:ext cx="9753600" cy="16002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a:solidFill>
                  <a:prstClr val="white"/>
                </a:solidFill>
                <a:latin typeface="VNI-Avo" pitchFamily="2" charset="0"/>
              </a:rPr>
              <a:t>- </a:t>
            </a:r>
            <a:r>
              <a:rPr lang="en-US" sz="4000" b="1" dirty="0" err="1">
                <a:solidFill>
                  <a:prstClr val="white"/>
                </a:solidFill>
                <a:latin typeface="VNI-Avo" pitchFamily="2" charset="0"/>
              </a:rPr>
              <a:t>Trung</a:t>
            </a:r>
            <a:r>
              <a:rPr lang="en-US" sz="4000" b="1" dirty="0">
                <a:solidFill>
                  <a:prstClr val="white"/>
                </a:solidFill>
                <a:latin typeface="VNI-Avo" pitchFamily="2" charset="0"/>
              </a:rPr>
              <a:t> </a:t>
            </a:r>
            <a:r>
              <a:rPr lang="en-US" sz="4000" b="1" dirty="0" err="1">
                <a:solidFill>
                  <a:prstClr val="white"/>
                </a:solidFill>
                <a:latin typeface="VNI-Avo" pitchFamily="2" charset="0"/>
              </a:rPr>
              <a:t>thu</a:t>
            </a:r>
            <a:r>
              <a:rPr lang="en-US" sz="4000" b="1" dirty="0">
                <a:solidFill>
                  <a:prstClr val="white"/>
                </a:solidFill>
                <a:latin typeface="VNI-Avo" pitchFamily="2" charset="0"/>
              </a:rPr>
              <a:t> </a:t>
            </a:r>
            <a:r>
              <a:rPr lang="en-US" sz="4000" b="1" dirty="0" err="1">
                <a:solidFill>
                  <a:prstClr val="white"/>
                </a:solidFill>
                <a:latin typeface="VNI-Avo" pitchFamily="2" charset="0"/>
              </a:rPr>
              <a:t>ñoäc</a:t>
            </a:r>
            <a:r>
              <a:rPr lang="en-US" sz="4000" b="1" dirty="0">
                <a:solidFill>
                  <a:prstClr val="white"/>
                </a:solidFill>
                <a:latin typeface="VNI-Avo" pitchFamily="2" charset="0"/>
              </a:rPr>
              <a:t> </a:t>
            </a:r>
            <a:r>
              <a:rPr lang="en-US" sz="4000" b="1" dirty="0" err="1">
                <a:solidFill>
                  <a:prstClr val="white"/>
                </a:solidFill>
                <a:latin typeface="VNI-Avo" pitchFamily="2" charset="0"/>
              </a:rPr>
              <a:t>laäp</a:t>
            </a:r>
            <a:r>
              <a:rPr lang="en-US" sz="4000" b="1" dirty="0">
                <a:solidFill>
                  <a:prstClr val="white"/>
                </a:solidFill>
                <a:latin typeface="VNI-Avo" pitchFamily="2" charset="0"/>
              </a:rPr>
              <a:t> (</a:t>
            </a:r>
            <a:r>
              <a:rPr lang="en-US" sz="4000" b="1" dirty="0" err="1">
                <a:solidFill>
                  <a:prstClr val="white"/>
                </a:solidFill>
                <a:latin typeface="VNI-Avo" pitchFamily="2" charset="0"/>
              </a:rPr>
              <a:t>trang</a:t>
            </a:r>
            <a:r>
              <a:rPr lang="en-US" sz="4000" b="1" dirty="0">
                <a:solidFill>
                  <a:prstClr val="white"/>
                </a:solidFill>
                <a:latin typeface="VNI-Avo" pitchFamily="2" charset="0"/>
              </a:rPr>
              <a:t> 66)</a:t>
            </a:r>
          </a:p>
        </p:txBody>
      </p:sp>
      <p:sp>
        <p:nvSpPr>
          <p:cNvPr id="6" name="Rounded Rectangle 5"/>
          <p:cNvSpPr/>
          <p:nvPr/>
        </p:nvSpPr>
        <p:spPr>
          <a:xfrm>
            <a:off x="1930400" y="3352800"/>
            <a:ext cx="9753600" cy="1600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prstClr val="white"/>
                </a:solidFill>
                <a:latin typeface="VNI-Avo" pitchFamily="2" charset="0"/>
              </a:rPr>
              <a:t>- ÔÛ </a:t>
            </a:r>
            <a:r>
              <a:rPr lang="en-US" sz="4000" b="1" dirty="0" err="1">
                <a:solidFill>
                  <a:prstClr val="white"/>
                </a:solidFill>
                <a:latin typeface="VNI-Avo" pitchFamily="2" charset="0"/>
              </a:rPr>
              <a:t>Vöông</a:t>
            </a:r>
            <a:r>
              <a:rPr lang="en-US" sz="4000" b="1" dirty="0">
                <a:solidFill>
                  <a:prstClr val="white"/>
                </a:solidFill>
                <a:latin typeface="VNI-Avo" pitchFamily="2" charset="0"/>
              </a:rPr>
              <a:t> </a:t>
            </a:r>
            <a:r>
              <a:rPr lang="en-US" sz="4000" b="1" dirty="0" err="1">
                <a:solidFill>
                  <a:prstClr val="white"/>
                </a:solidFill>
                <a:latin typeface="VNI-Avo" pitchFamily="2" charset="0"/>
              </a:rPr>
              <a:t>quoác</a:t>
            </a:r>
            <a:r>
              <a:rPr lang="en-US" sz="4000" b="1" dirty="0">
                <a:solidFill>
                  <a:prstClr val="white"/>
                </a:solidFill>
                <a:latin typeface="VNI-Avo" pitchFamily="2" charset="0"/>
              </a:rPr>
              <a:t> </a:t>
            </a:r>
            <a:r>
              <a:rPr lang="en-US" sz="4000" b="1" dirty="0" err="1">
                <a:solidFill>
                  <a:prstClr val="white"/>
                </a:solidFill>
                <a:latin typeface="VNI-Avo" pitchFamily="2" charset="0"/>
              </a:rPr>
              <a:t>Töông</a:t>
            </a:r>
            <a:r>
              <a:rPr lang="en-US" sz="4000" b="1" dirty="0">
                <a:solidFill>
                  <a:prstClr val="white"/>
                </a:solidFill>
                <a:latin typeface="VNI-Avo" pitchFamily="2" charset="0"/>
              </a:rPr>
              <a:t> Lai (</a:t>
            </a:r>
            <a:r>
              <a:rPr lang="en-US" sz="4000" b="1" dirty="0" err="1">
                <a:solidFill>
                  <a:prstClr val="white"/>
                </a:solidFill>
                <a:latin typeface="VNI-Avo" pitchFamily="2" charset="0"/>
              </a:rPr>
              <a:t>trang</a:t>
            </a:r>
            <a:r>
              <a:rPr lang="en-US" sz="4000" b="1" dirty="0">
                <a:solidFill>
                  <a:prstClr val="white"/>
                </a:solidFill>
                <a:latin typeface="VNI-Avo" pitchFamily="2" charset="0"/>
              </a:rPr>
              <a:t> 70)</a:t>
            </a:r>
          </a:p>
        </p:txBody>
      </p:sp>
      <p:sp>
        <p:nvSpPr>
          <p:cNvPr id="7" name="Rounded Rectangle 6"/>
          <p:cNvSpPr/>
          <p:nvPr/>
        </p:nvSpPr>
        <p:spPr>
          <a:xfrm>
            <a:off x="1930400" y="5181600"/>
            <a:ext cx="9753600" cy="16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Tx/>
              <a:buChar char="-"/>
            </a:pPr>
            <a:r>
              <a:rPr lang="en-US" sz="4000" b="1" dirty="0" err="1" smtClean="0">
                <a:solidFill>
                  <a:prstClr val="white"/>
                </a:solidFill>
                <a:latin typeface="VNI-Avo" pitchFamily="2" charset="0"/>
              </a:rPr>
              <a:t>Neáu</a:t>
            </a:r>
            <a:r>
              <a:rPr lang="en-US" sz="4000" b="1" dirty="0" smtClean="0">
                <a:solidFill>
                  <a:prstClr val="white"/>
                </a:solidFill>
                <a:latin typeface="VNI-Avo" pitchFamily="2" charset="0"/>
              </a:rPr>
              <a:t> </a:t>
            </a:r>
            <a:r>
              <a:rPr lang="en-US" sz="4000" b="1" dirty="0" err="1">
                <a:solidFill>
                  <a:prstClr val="white"/>
                </a:solidFill>
                <a:latin typeface="VNI-Avo" pitchFamily="2" charset="0"/>
              </a:rPr>
              <a:t>chuùng</a:t>
            </a:r>
            <a:r>
              <a:rPr lang="en-US" sz="4000" b="1" dirty="0">
                <a:solidFill>
                  <a:prstClr val="white"/>
                </a:solidFill>
                <a:latin typeface="VNI-Avo" pitchFamily="2" charset="0"/>
              </a:rPr>
              <a:t> </a:t>
            </a:r>
            <a:r>
              <a:rPr lang="en-US" sz="4000" b="1" dirty="0" err="1">
                <a:solidFill>
                  <a:prstClr val="white"/>
                </a:solidFill>
                <a:latin typeface="VNI-Avo" pitchFamily="2" charset="0"/>
              </a:rPr>
              <a:t>mình</a:t>
            </a:r>
            <a:r>
              <a:rPr lang="en-US" sz="4000" b="1" dirty="0">
                <a:solidFill>
                  <a:prstClr val="white"/>
                </a:solidFill>
                <a:latin typeface="VNI-Avo" pitchFamily="2" charset="0"/>
              </a:rPr>
              <a:t> </a:t>
            </a:r>
            <a:r>
              <a:rPr lang="en-US" sz="4000" b="1" dirty="0" err="1">
                <a:solidFill>
                  <a:prstClr val="white"/>
                </a:solidFill>
                <a:latin typeface="VNI-Avo" pitchFamily="2" charset="0"/>
              </a:rPr>
              <a:t>coù</a:t>
            </a:r>
            <a:r>
              <a:rPr lang="en-US" sz="4000" b="1" dirty="0">
                <a:solidFill>
                  <a:prstClr val="white"/>
                </a:solidFill>
                <a:latin typeface="VNI-Avo" pitchFamily="2" charset="0"/>
              </a:rPr>
              <a:t> </a:t>
            </a:r>
            <a:r>
              <a:rPr lang="en-US" sz="4000" b="1" dirty="0" err="1">
                <a:solidFill>
                  <a:prstClr val="white"/>
                </a:solidFill>
                <a:latin typeface="VNI-Avo" pitchFamily="2" charset="0"/>
              </a:rPr>
              <a:t>pheùp</a:t>
            </a:r>
            <a:r>
              <a:rPr lang="en-US" sz="4000" b="1" dirty="0">
                <a:solidFill>
                  <a:prstClr val="white"/>
                </a:solidFill>
                <a:latin typeface="VNI-Avo" pitchFamily="2" charset="0"/>
              </a:rPr>
              <a:t> </a:t>
            </a:r>
            <a:r>
              <a:rPr lang="en-US" sz="4000" b="1" dirty="0" err="1">
                <a:solidFill>
                  <a:prstClr val="white"/>
                </a:solidFill>
                <a:latin typeface="VNI-Avo" pitchFamily="2" charset="0"/>
              </a:rPr>
              <a:t>laï</a:t>
            </a:r>
            <a:r>
              <a:rPr lang="en-US" sz="4000" b="1" dirty="0">
                <a:solidFill>
                  <a:prstClr val="white"/>
                </a:solidFill>
                <a:latin typeface="VNI-Avo" pitchFamily="2" charset="0"/>
              </a:rPr>
              <a:t> </a:t>
            </a:r>
            <a:endParaRPr lang="en-US" sz="4000" b="1" dirty="0" smtClean="0">
              <a:solidFill>
                <a:prstClr val="white"/>
              </a:solidFill>
              <a:latin typeface="VNI-Avo" pitchFamily="2" charset="0"/>
            </a:endParaRPr>
          </a:p>
          <a:p>
            <a:pPr algn="ctr"/>
            <a:r>
              <a:rPr lang="en-US" sz="4000" b="1" dirty="0" smtClean="0">
                <a:solidFill>
                  <a:prstClr val="white"/>
                </a:solidFill>
                <a:latin typeface="VNI-Avo" pitchFamily="2" charset="0"/>
              </a:rPr>
              <a:t>(</a:t>
            </a:r>
            <a:r>
              <a:rPr lang="en-US" sz="4000" b="1" dirty="0" err="1">
                <a:solidFill>
                  <a:prstClr val="white"/>
                </a:solidFill>
                <a:latin typeface="VNI-Avo" pitchFamily="2" charset="0"/>
              </a:rPr>
              <a:t>trang</a:t>
            </a:r>
            <a:r>
              <a:rPr lang="en-US" sz="4000" b="1" dirty="0">
                <a:solidFill>
                  <a:prstClr val="white"/>
                </a:solidFill>
                <a:latin typeface="VNI-Avo" pitchFamily="2" charset="0"/>
              </a:rPr>
              <a:t> 76)</a:t>
            </a:r>
          </a:p>
        </p:txBody>
      </p:sp>
    </p:spTree>
    <p:custDataLst>
      <p:tags r:id="rId1"/>
    </p:custDataLst>
    <p:extLst>
      <p:ext uri="{BB962C8B-B14F-4D97-AF65-F5344CB8AC3E}">
        <p14:creationId xmlns:p14="http://schemas.microsoft.com/office/powerpoint/2010/main" val="238715797"/>
      </p:ext>
    </p:extLst>
  </p:cSld>
  <p:clrMapOvr>
    <a:masterClrMapping/>
  </p:clrMapOvr>
  <mc:AlternateContent xmlns:mc="http://schemas.openxmlformats.org/markup-compatibility/2006" xmlns:p14="http://schemas.microsoft.com/office/powerpoint/2010/main">
    <mc:Choice Requires="p14">
      <p:transition spd="slow" p14:dur="2000" advTm="22119"/>
    </mc:Choice>
    <mc:Fallback xmlns="">
      <p:transition spd="slow" advTm="221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219200" y="76200"/>
            <a:ext cx="10972800" cy="1143000"/>
          </a:xfrm>
        </p:spPr>
        <p:txBody>
          <a:bodyPr>
            <a:normAutofit fontScale="90000"/>
          </a:bodyPr>
          <a:lstStyle/>
          <a:p>
            <a:r>
              <a:rPr lang="en-US" b="1" dirty="0" err="1">
                <a:solidFill>
                  <a:srgbClr val="FF0000"/>
                </a:solidFill>
                <a:latin typeface="VNI-Avo" pitchFamily="2" charset="0"/>
              </a:rPr>
              <a:t>Caùc</a:t>
            </a:r>
            <a:r>
              <a:rPr lang="en-US" b="1" dirty="0">
                <a:solidFill>
                  <a:srgbClr val="FF0000"/>
                </a:solidFill>
                <a:latin typeface="VNI-Avo" pitchFamily="2" charset="0"/>
              </a:rPr>
              <a:t> </a:t>
            </a:r>
            <a:r>
              <a:rPr lang="en-US" b="1" dirty="0" err="1">
                <a:solidFill>
                  <a:srgbClr val="FF0000"/>
                </a:solidFill>
                <a:latin typeface="VNI-Avo" pitchFamily="2" charset="0"/>
              </a:rPr>
              <a:t>baøi</a:t>
            </a:r>
            <a:r>
              <a:rPr lang="en-US" b="1" dirty="0">
                <a:solidFill>
                  <a:srgbClr val="FF0000"/>
                </a:solidFill>
                <a:latin typeface="VNI-Avo" pitchFamily="2" charset="0"/>
              </a:rPr>
              <a:t> </a:t>
            </a:r>
            <a:r>
              <a:rPr lang="en-US" b="1" dirty="0" err="1">
                <a:solidFill>
                  <a:srgbClr val="FF0000"/>
                </a:solidFill>
                <a:latin typeface="VNI-Avo" pitchFamily="2" charset="0"/>
              </a:rPr>
              <a:t>taäp</a:t>
            </a:r>
            <a:r>
              <a:rPr lang="en-US" b="1" dirty="0">
                <a:solidFill>
                  <a:srgbClr val="FF0000"/>
                </a:solidFill>
                <a:latin typeface="VNI-Avo" pitchFamily="2" charset="0"/>
              </a:rPr>
              <a:t> </a:t>
            </a:r>
            <a:r>
              <a:rPr lang="en-US" b="1" dirty="0" err="1">
                <a:solidFill>
                  <a:srgbClr val="FF0000"/>
                </a:solidFill>
                <a:latin typeface="VNI-Avo" pitchFamily="2" charset="0"/>
              </a:rPr>
              <a:t>ñoïc</a:t>
            </a:r>
            <a:r>
              <a:rPr lang="en-US" b="1" dirty="0">
                <a:solidFill>
                  <a:srgbClr val="FF0000"/>
                </a:solidFill>
                <a:latin typeface="VNI-Avo" pitchFamily="2" charset="0"/>
              </a:rPr>
              <a:t> </a:t>
            </a:r>
            <a:r>
              <a:rPr lang="en-US" b="1" dirty="0" err="1">
                <a:solidFill>
                  <a:srgbClr val="FF0000"/>
                </a:solidFill>
                <a:latin typeface="VNI-Avo" pitchFamily="2" charset="0"/>
              </a:rPr>
              <a:t>thuoäc</a:t>
            </a:r>
            <a:r>
              <a:rPr lang="en-US" b="1" dirty="0">
                <a:solidFill>
                  <a:srgbClr val="FF0000"/>
                </a:solidFill>
                <a:latin typeface="VNI-Avo" pitchFamily="2" charset="0"/>
              </a:rPr>
              <a:t> </a:t>
            </a:r>
            <a:r>
              <a:rPr lang="en-US" b="1" dirty="0" err="1">
                <a:solidFill>
                  <a:srgbClr val="FF0000"/>
                </a:solidFill>
                <a:latin typeface="VNI-Avo" pitchFamily="2" charset="0"/>
              </a:rPr>
              <a:t>chuû</a:t>
            </a:r>
            <a:r>
              <a:rPr lang="en-US" b="1" dirty="0">
                <a:solidFill>
                  <a:srgbClr val="FF0000"/>
                </a:solidFill>
                <a:latin typeface="VNI-Avo" pitchFamily="2" charset="0"/>
              </a:rPr>
              <a:t> </a:t>
            </a:r>
            <a:r>
              <a:rPr lang="en-US" b="1" dirty="0" err="1">
                <a:solidFill>
                  <a:srgbClr val="FF0000"/>
                </a:solidFill>
                <a:latin typeface="VNI-Avo" pitchFamily="2" charset="0"/>
              </a:rPr>
              <a:t>ñieåm</a:t>
            </a:r>
            <a:r>
              <a:rPr lang="en-US" b="1" dirty="0">
                <a:solidFill>
                  <a:srgbClr val="FF0000"/>
                </a:solidFill>
                <a:latin typeface="VNI-Avo" pitchFamily="2" charset="0"/>
              </a:rPr>
              <a:t> </a:t>
            </a:r>
            <a:br>
              <a:rPr lang="en-US" b="1" dirty="0">
                <a:solidFill>
                  <a:srgbClr val="FF0000"/>
                </a:solidFill>
                <a:latin typeface="VNI-Avo" pitchFamily="2" charset="0"/>
              </a:rPr>
            </a:br>
            <a:r>
              <a:rPr lang="en-US" b="1" i="1" dirty="0" err="1">
                <a:solidFill>
                  <a:srgbClr val="FF0000"/>
                </a:solidFill>
                <a:latin typeface="VNI-Avo" pitchFamily="2" charset="0"/>
              </a:rPr>
              <a:t>Treân</a:t>
            </a:r>
            <a:r>
              <a:rPr lang="en-US" b="1" i="1" dirty="0">
                <a:solidFill>
                  <a:srgbClr val="FF0000"/>
                </a:solidFill>
                <a:latin typeface="VNI-Avo" pitchFamily="2" charset="0"/>
              </a:rPr>
              <a:t> </a:t>
            </a:r>
            <a:r>
              <a:rPr lang="en-US" b="1" i="1" dirty="0" err="1">
                <a:solidFill>
                  <a:srgbClr val="FF0000"/>
                </a:solidFill>
                <a:latin typeface="VNI-Avo" pitchFamily="2" charset="0"/>
              </a:rPr>
              <a:t>ñoâi</a:t>
            </a:r>
            <a:r>
              <a:rPr lang="en-US" b="1" i="1" dirty="0">
                <a:solidFill>
                  <a:srgbClr val="FF0000"/>
                </a:solidFill>
                <a:latin typeface="VNI-Avo" pitchFamily="2" charset="0"/>
              </a:rPr>
              <a:t> </a:t>
            </a:r>
            <a:r>
              <a:rPr lang="en-US" b="1" i="1" dirty="0" err="1">
                <a:solidFill>
                  <a:srgbClr val="FF0000"/>
                </a:solidFill>
                <a:latin typeface="VNI-Avo" pitchFamily="2" charset="0"/>
              </a:rPr>
              <a:t>caùnh</a:t>
            </a:r>
            <a:r>
              <a:rPr lang="en-US" b="1" i="1" dirty="0">
                <a:solidFill>
                  <a:srgbClr val="FF0000"/>
                </a:solidFill>
                <a:latin typeface="VNI-Avo" pitchFamily="2" charset="0"/>
              </a:rPr>
              <a:t> </a:t>
            </a:r>
            <a:r>
              <a:rPr lang="en-US" b="1" i="1" dirty="0" err="1">
                <a:solidFill>
                  <a:srgbClr val="FF0000"/>
                </a:solidFill>
                <a:latin typeface="VNI-Avo" pitchFamily="2" charset="0"/>
              </a:rPr>
              <a:t>öôùc</a:t>
            </a:r>
            <a:r>
              <a:rPr lang="en-US" b="1" i="1" dirty="0">
                <a:solidFill>
                  <a:srgbClr val="FF0000"/>
                </a:solidFill>
                <a:latin typeface="VNI-Avo" pitchFamily="2" charset="0"/>
              </a:rPr>
              <a:t> </a:t>
            </a:r>
            <a:r>
              <a:rPr lang="en-US" b="1" i="1" dirty="0" err="1">
                <a:solidFill>
                  <a:srgbClr val="FF0000"/>
                </a:solidFill>
                <a:latin typeface="VNI-Avo" pitchFamily="2" charset="0"/>
              </a:rPr>
              <a:t>mô</a:t>
            </a:r>
            <a:r>
              <a:rPr lang="en-US" b="1" i="1" dirty="0">
                <a:solidFill>
                  <a:srgbClr val="FF0000"/>
                </a:solidFill>
                <a:latin typeface="VNI-Avo" pitchFamily="2" charset="0"/>
              </a:rPr>
              <a:t>:</a:t>
            </a:r>
          </a:p>
        </p:txBody>
      </p:sp>
      <p:sp>
        <p:nvSpPr>
          <p:cNvPr id="5" name="Rounded Rectangle 4"/>
          <p:cNvSpPr/>
          <p:nvPr/>
        </p:nvSpPr>
        <p:spPr>
          <a:xfrm>
            <a:off x="1930400" y="1447800"/>
            <a:ext cx="9753600" cy="16002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a:solidFill>
                  <a:prstClr val="white"/>
                </a:solidFill>
                <a:latin typeface="VNI-Avo" pitchFamily="2" charset="0"/>
              </a:rPr>
              <a:t>- </a:t>
            </a:r>
            <a:r>
              <a:rPr lang="en-US" sz="4000" b="1" dirty="0" err="1">
                <a:solidFill>
                  <a:prstClr val="white"/>
                </a:solidFill>
                <a:latin typeface="VNI-Avo" pitchFamily="2" charset="0"/>
              </a:rPr>
              <a:t>Ñoâi</a:t>
            </a:r>
            <a:r>
              <a:rPr lang="en-US" sz="4000" b="1" dirty="0">
                <a:solidFill>
                  <a:prstClr val="white"/>
                </a:solidFill>
                <a:latin typeface="VNI-Avo" pitchFamily="2" charset="0"/>
              </a:rPr>
              <a:t> </a:t>
            </a:r>
            <a:r>
              <a:rPr lang="en-US" sz="4000" b="1" dirty="0" err="1">
                <a:solidFill>
                  <a:prstClr val="white"/>
                </a:solidFill>
                <a:latin typeface="VNI-Avo" pitchFamily="2" charset="0"/>
              </a:rPr>
              <a:t>giaøy</a:t>
            </a:r>
            <a:r>
              <a:rPr lang="en-US" sz="4000" b="1" dirty="0">
                <a:solidFill>
                  <a:prstClr val="white"/>
                </a:solidFill>
                <a:latin typeface="VNI-Avo" pitchFamily="2" charset="0"/>
              </a:rPr>
              <a:t> </a:t>
            </a:r>
            <a:r>
              <a:rPr lang="en-US" sz="4000" b="1" dirty="0" err="1">
                <a:solidFill>
                  <a:prstClr val="white"/>
                </a:solidFill>
                <a:latin typeface="VNI-Avo" pitchFamily="2" charset="0"/>
              </a:rPr>
              <a:t>ba</a:t>
            </a:r>
            <a:r>
              <a:rPr lang="en-US" sz="4000" b="1" dirty="0">
                <a:solidFill>
                  <a:prstClr val="white"/>
                </a:solidFill>
                <a:latin typeface="VNI-Avo" pitchFamily="2" charset="0"/>
              </a:rPr>
              <a:t> ta </a:t>
            </a:r>
            <a:r>
              <a:rPr lang="en-US" sz="4000" b="1" dirty="0" err="1">
                <a:solidFill>
                  <a:prstClr val="white"/>
                </a:solidFill>
                <a:latin typeface="VNI-Avo" pitchFamily="2" charset="0"/>
              </a:rPr>
              <a:t>maøu</a:t>
            </a:r>
            <a:r>
              <a:rPr lang="en-US" sz="4000" b="1" dirty="0">
                <a:solidFill>
                  <a:prstClr val="white"/>
                </a:solidFill>
                <a:latin typeface="VNI-Avo" pitchFamily="2" charset="0"/>
              </a:rPr>
              <a:t> </a:t>
            </a:r>
            <a:r>
              <a:rPr lang="en-US" sz="4000" b="1" dirty="0" err="1">
                <a:solidFill>
                  <a:prstClr val="white"/>
                </a:solidFill>
                <a:latin typeface="VNI-Avo" pitchFamily="2" charset="0"/>
              </a:rPr>
              <a:t>xanh</a:t>
            </a:r>
            <a:r>
              <a:rPr lang="en-US" sz="4000" b="1" dirty="0">
                <a:solidFill>
                  <a:prstClr val="white"/>
                </a:solidFill>
                <a:latin typeface="VNI-Avo" pitchFamily="2" charset="0"/>
              </a:rPr>
              <a:t> (</a:t>
            </a:r>
            <a:r>
              <a:rPr lang="en-US" sz="4000" b="1" dirty="0" err="1">
                <a:solidFill>
                  <a:prstClr val="white"/>
                </a:solidFill>
                <a:latin typeface="VNI-Avo" pitchFamily="2" charset="0"/>
              </a:rPr>
              <a:t>trang</a:t>
            </a:r>
            <a:r>
              <a:rPr lang="en-US" sz="4000" b="1" dirty="0">
                <a:solidFill>
                  <a:prstClr val="white"/>
                </a:solidFill>
                <a:latin typeface="VNI-Avo" pitchFamily="2" charset="0"/>
              </a:rPr>
              <a:t> 81)</a:t>
            </a:r>
          </a:p>
        </p:txBody>
      </p:sp>
      <p:sp>
        <p:nvSpPr>
          <p:cNvPr id="6" name="Rounded Rectangle 5"/>
          <p:cNvSpPr/>
          <p:nvPr/>
        </p:nvSpPr>
        <p:spPr>
          <a:xfrm>
            <a:off x="1930400" y="3352800"/>
            <a:ext cx="9753600" cy="16002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a:solidFill>
                  <a:prstClr val="white"/>
                </a:solidFill>
                <a:latin typeface="VNI-Avo" pitchFamily="2" charset="0"/>
              </a:rPr>
              <a:t>- </a:t>
            </a:r>
            <a:r>
              <a:rPr lang="en-US" sz="4000" b="1" dirty="0" err="1">
                <a:solidFill>
                  <a:prstClr val="white"/>
                </a:solidFill>
                <a:latin typeface="VNI-Avo" pitchFamily="2" charset="0"/>
              </a:rPr>
              <a:t>Thöa</a:t>
            </a:r>
            <a:r>
              <a:rPr lang="en-US" sz="4000" b="1" dirty="0">
                <a:solidFill>
                  <a:prstClr val="white"/>
                </a:solidFill>
                <a:latin typeface="VNI-Avo" pitchFamily="2" charset="0"/>
              </a:rPr>
              <a:t> </a:t>
            </a:r>
            <a:r>
              <a:rPr lang="en-US" sz="4000" b="1" dirty="0" err="1">
                <a:solidFill>
                  <a:prstClr val="white"/>
                </a:solidFill>
                <a:latin typeface="VNI-Avo" pitchFamily="2" charset="0"/>
              </a:rPr>
              <a:t>chuyeän</a:t>
            </a:r>
            <a:r>
              <a:rPr lang="en-US" sz="4000" b="1" dirty="0">
                <a:solidFill>
                  <a:prstClr val="white"/>
                </a:solidFill>
                <a:latin typeface="VNI-Avo" pitchFamily="2" charset="0"/>
              </a:rPr>
              <a:t> </a:t>
            </a:r>
            <a:r>
              <a:rPr lang="en-US" sz="4000" b="1" dirty="0" err="1">
                <a:solidFill>
                  <a:prstClr val="white"/>
                </a:solidFill>
                <a:latin typeface="VNI-Avo" pitchFamily="2" charset="0"/>
              </a:rPr>
              <a:t>vôùi</a:t>
            </a:r>
            <a:r>
              <a:rPr lang="en-US" sz="4000" b="1" dirty="0">
                <a:solidFill>
                  <a:prstClr val="white"/>
                </a:solidFill>
                <a:latin typeface="VNI-Avo" pitchFamily="2" charset="0"/>
              </a:rPr>
              <a:t> </a:t>
            </a:r>
            <a:r>
              <a:rPr lang="en-US" sz="4000" b="1" dirty="0" err="1">
                <a:solidFill>
                  <a:prstClr val="white"/>
                </a:solidFill>
                <a:latin typeface="VNI-Avo" pitchFamily="2" charset="0"/>
              </a:rPr>
              <a:t>meï</a:t>
            </a:r>
            <a:r>
              <a:rPr lang="en-US" sz="4000" b="1" dirty="0">
                <a:solidFill>
                  <a:prstClr val="white"/>
                </a:solidFill>
                <a:latin typeface="VNI-Avo" pitchFamily="2" charset="0"/>
              </a:rPr>
              <a:t> (</a:t>
            </a:r>
            <a:r>
              <a:rPr lang="en-US" sz="4000" b="1" dirty="0" err="1">
                <a:solidFill>
                  <a:prstClr val="white"/>
                </a:solidFill>
                <a:latin typeface="VNI-Avo" pitchFamily="2" charset="0"/>
              </a:rPr>
              <a:t>trang</a:t>
            </a:r>
            <a:r>
              <a:rPr lang="en-US" sz="4000" b="1" dirty="0">
                <a:solidFill>
                  <a:prstClr val="white"/>
                </a:solidFill>
                <a:latin typeface="VNI-Avo" pitchFamily="2" charset="0"/>
              </a:rPr>
              <a:t> 85)</a:t>
            </a:r>
          </a:p>
        </p:txBody>
      </p:sp>
      <p:sp>
        <p:nvSpPr>
          <p:cNvPr id="7" name="Rounded Rectangle 6"/>
          <p:cNvSpPr/>
          <p:nvPr/>
        </p:nvSpPr>
        <p:spPr>
          <a:xfrm>
            <a:off x="1930400" y="5181600"/>
            <a:ext cx="9753600" cy="16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Tx/>
              <a:buChar char="-"/>
            </a:pPr>
            <a:r>
              <a:rPr lang="en-US" sz="4000" b="1" dirty="0" err="1" smtClean="0">
                <a:solidFill>
                  <a:prstClr val="white"/>
                </a:solidFill>
                <a:latin typeface="VNI-Avo" pitchFamily="2" charset="0"/>
              </a:rPr>
              <a:t>Ñieàu</a:t>
            </a:r>
            <a:r>
              <a:rPr lang="en-US" sz="4000" b="1" dirty="0" smtClean="0">
                <a:solidFill>
                  <a:prstClr val="white"/>
                </a:solidFill>
                <a:latin typeface="VNI-Avo" pitchFamily="2" charset="0"/>
              </a:rPr>
              <a:t> </a:t>
            </a:r>
            <a:r>
              <a:rPr lang="en-US" sz="4000" b="1" dirty="0" err="1">
                <a:solidFill>
                  <a:prstClr val="white"/>
                </a:solidFill>
                <a:latin typeface="VNI-Avo" pitchFamily="2" charset="0"/>
              </a:rPr>
              <a:t>öôùc</a:t>
            </a:r>
            <a:r>
              <a:rPr lang="en-US" sz="4000" b="1" dirty="0">
                <a:solidFill>
                  <a:prstClr val="white"/>
                </a:solidFill>
                <a:latin typeface="VNI-Avo" pitchFamily="2" charset="0"/>
              </a:rPr>
              <a:t> </a:t>
            </a:r>
            <a:r>
              <a:rPr lang="en-US" sz="4000" b="1" dirty="0" err="1">
                <a:solidFill>
                  <a:prstClr val="white"/>
                </a:solidFill>
                <a:latin typeface="VNI-Avo" pitchFamily="2" charset="0"/>
              </a:rPr>
              <a:t>cuûa</a:t>
            </a:r>
            <a:r>
              <a:rPr lang="en-US" sz="4000" b="1" dirty="0">
                <a:solidFill>
                  <a:prstClr val="white"/>
                </a:solidFill>
                <a:latin typeface="VNI-Avo" pitchFamily="2" charset="0"/>
              </a:rPr>
              <a:t> </a:t>
            </a:r>
            <a:r>
              <a:rPr lang="en-US" sz="4000" b="1" dirty="0" err="1">
                <a:solidFill>
                  <a:prstClr val="white"/>
                </a:solidFill>
                <a:latin typeface="VNI-Avo" pitchFamily="2" charset="0"/>
              </a:rPr>
              <a:t>vua</a:t>
            </a:r>
            <a:r>
              <a:rPr lang="en-US" sz="4000" b="1" dirty="0">
                <a:solidFill>
                  <a:prstClr val="white"/>
                </a:solidFill>
                <a:latin typeface="VNI-Avo" pitchFamily="2" charset="0"/>
              </a:rPr>
              <a:t> </a:t>
            </a:r>
            <a:r>
              <a:rPr lang="en-US" sz="4000" b="1" dirty="0" err="1">
                <a:solidFill>
                  <a:prstClr val="white"/>
                </a:solidFill>
                <a:latin typeface="VNI-Avo" pitchFamily="2" charset="0"/>
              </a:rPr>
              <a:t>Mi</a:t>
            </a:r>
            <a:r>
              <a:rPr lang="en-US" sz="4000" b="1" dirty="0">
                <a:solidFill>
                  <a:prstClr val="white"/>
                </a:solidFill>
                <a:latin typeface="VNI-Avo" pitchFamily="2" charset="0"/>
              </a:rPr>
              <a:t>- </a:t>
            </a:r>
            <a:r>
              <a:rPr lang="en-US" sz="4000" b="1" dirty="0" err="1">
                <a:solidFill>
                  <a:prstClr val="white"/>
                </a:solidFill>
                <a:latin typeface="VNI-Avo" pitchFamily="2" charset="0"/>
              </a:rPr>
              <a:t>ñaùt</a:t>
            </a:r>
            <a:r>
              <a:rPr lang="en-US" sz="4000" b="1" dirty="0">
                <a:solidFill>
                  <a:prstClr val="white"/>
                </a:solidFill>
                <a:latin typeface="VNI-Avo" pitchFamily="2" charset="0"/>
              </a:rPr>
              <a:t> </a:t>
            </a:r>
            <a:endParaRPr lang="en-US" sz="4000" b="1" dirty="0" smtClean="0">
              <a:solidFill>
                <a:prstClr val="white"/>
              </a:solidFill>
              <a:latin typeface="VNI-Avo" pitchFamily="2" charset="0"/>
            </a:endParaRPr>
          </a:p>
          <a:p>
            <a:pPr algn="ctr"/>
            <a:r>
              <a:rPr lang="en-US" sz="4000" b="1" dirty="0" smtClean="0">
                <a:solidFill>
                  <a:prstClr val="white"/>
                </a:solidFill>
                <a:latin typeface="VNI-Avo" pitchFamily="2" charset="0"/>
              </a:rPr>
              <a:t>(</a:t>
            </a:r>
            <a:r>
              <a:rPr lang="en-US" sz="4000" b="1" dirty="0" err="1">
                <a:solidFill>
                  <a:prstClr val="white"/>
                </a:solidFill>
                <a:latin typeface="VNI-Avo" pitchFamily="2" charset="0"/>
              </a:rPr>
              <a:t>trang</a:t>
            </a:r>
            <a:r>
              <a:rPr lang="en-US" sz="4000" b="1" dirty="0">
                <a:solidFill>
                  <a:prstClr val="white"/>
                </a:solidFill>
                <a:latin typeface="VNI-Avo" pitchFamily="2" charset="0"/>
              </a:rPr>
              <a:t> 90)</a:t>
            </a:r>
          </a:p>
        </p:txBody>
      </p:sp>
    </p:spTree>
    <p:custDataLst>
      <p:tags r:id="rId1"/>
    </p:custDataLst>
    <p:extLst>
      <p:ext uri="{BB962C8B-B14F-4D97-AF65-F5344CB8AC3E}">
        <p14:creationId xmlns:p14="http://schemas.microsoft.com/office/powerpoint/2010/main" val="2107893502"/>
      </p:ext>
    </p:extLst>
  </p:cSld>
  <p:clrMapOvr>
    <a:masterClrMapping/>
  </p:clrMapOvr>
  <mc:AlternateContent xmlns:mc="http://schemas.openxmlformats.org/markup-compatibility/2006" xmlns:p14="http://schemas.microsoft.com/office/powerpoint/2010/main">
    <mc:Choice Requires="p14">
      <p:transition spd="slow" p14:dur="2000" advTm="15634"/>
    </mc:Choice>
    <mc:Fallback xmlns="">
      <p:transition spd="slow" advTm="156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Rectangle 4"/>
          <p:cNvSpPr/>
          <p:nvPr/>
        </p:nvSpPr>
        <p:spPr>
          <a:xfrm>
            <a:off x="289651" y="1397914"/>
            <a:ext cx="11622570" cy="1631216"/>
          </a:xfrm>
          <a:prstGeom prst="rect">
            <a:avLst/>
          </a:prstGeom>
          <a:solidFill>
            <a:schemeClr val="accent4">
              <a:lumMod val="40000"/>
              <a:lumOff val="60000"/>
            </a:schemeClr>
          </a:solidFill>
        </p:spPr>
        <p:txBody>
          <a:bodyPr wrap="square">
            <a:spAutoFit/>
          </a:bodyPr>
          <a:lstStyle/>
          <a:p>
            <a:pPr lvl="0" algn="just" fontAlgn="base">
              <a:spcBef>
                <a:spcPct val="50000"/>
              </a:spcBef>
              <a:spcAft>
                <a:spcPct val="0"/>
              </a:spcAft>
              <a:defRPr/>
            </a:pPr>
            <a:r>
              <a:rPr lang="vi-VN" altLang="en-US" sz="4000" b="1" dirty="0" smtClean="0">
                <a:solidFill>
                  <a:srgbClr val="0000FF"/>
                </a:solidFill>
                <a:latin typeface="Arial" pitchFamily="34" charset="0"/>
                <a:cs typeface="Arial" pitchFamily="34" charset="0"/>
              </a:rPr>
              <a:t>Đọc </a:t>
            </a:r>
            <a:r>
              <a:rPr lang="vi-VN" altLang="en-US" sz="4000" b="1" dirty="0">
                <a:solidFill>
                  <a:srgbClr val="0000FF"/>
                </a:solidFill>
                <a:latin typeface="Arial" pitchFamily="34" charset="0"/>
                <a:cs typeface="Arial" pitchFamily="34" charset="0"/>
              </a:rPr>
              <a:t>đoạn </a:t>
            </a:r>
            <a:r>
              <a:rPr lang="en-US" altLang="en-US" sz="4000" b="1" dirty="0" smtClean="0">
                <a:solidFill>
                  <a:srgbClr val="0000FF"/>
                </a:solidFill>
                <a:latin typeface="Arial" pitchFamily="34" charset="0"/>
                <a:cs typeface="Arial" pitchFamily="34" charset="0"/>
              </a:rPr>
              <a:t>1</a:t>
            </a:r>
            <a:r>
              <a:rPr lang="vi-VN" altLang="en-US" sz="4000" b="1" dirty="0" smtClean="0">
                <a:solidFill>
                  <a:srgbClr val="0000FF"/>
                </a:solidFill>
                <a:latin typeface="Arial" pitchFamily="34" charset="0"/>
                <a:cs typeface="Arial" pitchFamily="34" charset="0"/>
              </a:rPr>
              <a:t> </a:t>
            </a:r>
            <a:r>
              <a:rPr lang="vi-VN" altLang="en-US" sz="4000" b="1" dirty="0">
                <a:solidFill>
                  <a:srgbClr val="0000FF"/>
                </a:solidFill>
                <a:latin typeface="Arial" pitchFamily="34" charset="0"/>
                <a:cs typeface="Arial" pitchFamily="34" charset="0"/>
              </a:rPr>
              <a:t>của bài </a:t>
            </a:r>
            <a:r>
              <a:rPr lang="vi-VN" altLang="en-US" sz="4000" b="1" dirty="0" smtClean="0">
                <a:solidFill>
                  <a:srgbClr val="0000FF"/>
                </a:solidFill>
                <a:latin typeface="Arial" pitchFamily="34" charset="0"/>
                <a:cs typeface="Arial" pitchFamily="34" charset="0"/>
              </a:rPr>
              <a:t>và </a:t>
            </a:r>
            <a:r>
              <a:rPr lang="vi-VN" altLang="en-US" sz="4000" b="1" dirty="0">
                <a:solidFill>
                  <a:srgbClr val="0000FF"/>
                </a:solidFill>
                <a:latin typeface="Arial" pitchFamily="34" charset="0"/>
                <a:cs typeface="Arial" pitchFamily="34" charset="0"/>
              </a:rPr>
              <a:t>trả lời câu hỏi:</a:t>
            </a:r>
            <a:endParaRPr lang="en-US" altLang="en-US" sz="4000" b="1" dirty="0">
              <a:solidFill>
                <a:srgbClr val="0000FF"/>
              </a:solidFill>
              <a:latin typeface="Arial" pitchFamily="34" charset="0"/>
              <a:cs typeface="Arial" pitchFamily="34" charset="0"/>
            </a:endParaRPr>
          </a:p>
          <a:p>
            <a:pPr lvl="0" algn="just" fontAlgn="base">
              <a:spcBef>
                <a:spcPct val="50000"/>
              </a:spcBef>
              <a:spcAft>
                <a:spcPct val="0"/>
              </a:spcAft>
              <a:defRPr/>
            </a:pPr>
            <a:r>
              <a:rPr lang="vi-VN" altLang="en-US" sz="4000" b="1" dirty="0">
                <a:solidFill>
                  <a:srgbClr val="0000FF"/>
                </a:solidFill>
                <a:latin typeface="Arial" pitchFamily="34" charset="0"/>
                <a:cs typeface="Arial" pitchFamily="34" charset="0"/>
              </a:rPr>
              <a:t>- </a:t>
            </a:r>
            <a:r>
              <a:rPr lang="en-US" altLang="en-US" sz="4000" b="1" dirty="0" err="1" smtClean="0">
                <a:solidFill>
                  <a:srgbClr val="0000FF"/>
                </a:solidFill>
                <a:latin typeface="Arial" pitchFamily="34" charset="0"/>
                <a:cs typeface="Arial" pitchFamily="34" charset="0"/>
              </a:rPr>
              <a:t>Trăng</a:t>
            </a:r>
            <a:r>
              <a:rPr lang="en-US" altLang="en-US" sz="4000" b="1" dirty="0" smtClean="0">
                <a:solidFill>
                  <a:srgbClr val="0000FF"/>
                </a:solidFill>
                <a:latin typeface="Arial" pitchFamily="34" charset="0"/>
                <a:cs typeface="Arial" pitchFamily="34" charset="0"/>
              </a:rPr>
              <a:t> </a:t>
            </a:r>
            <a:r>
              <a:rPr lang="en-US" altLang="en-US" sz="4000" b="1" dirty="0" err="1" smtClean="0">
                <a:solidFill>
                  <a:srgbClr val="0000FF"/>
                </a:solidFill>
                <a:latin typeface="Arial" pitchFamily="34" charset="0"/>
                <a:cs typeface="Arial" pitchFamily="34" charset="0"/>
              </a:rPr>
              <a:t>Trung</a:t>
            </a:r>
            <a:r>
              <a:rPr lang="en-US" altLang="en-US" sz="4000" b="1" dirty="0" smtClean="0">
                <a:solidFill>
                  <a:srgbClr val="0000FF"/>
                </a:solidFill>
                <a:latin typeface="Arial" pitchFamily="34" charset="0"/>
                <a:cs typeface="Arial" pitchFamily="34" charset="0"/>
              </a:rPr>
              <a:t> </a:t>
            </a:r>
            <a:r>
              <a:rPr lang="en-US" altLang="en-US" sz="4000" b="1" dirty="0" err="1" smtClean="0">
                <a:solidFill>
                  <a:srgbClr val="0000FF"/>
                </a:solidFill>
                <a:latin typeface="Arial" pitchFamily="34" charset="0"/>
                <a:cs typeface="Arial" pitchFamily="34" charset="0"/>
              </a:rPr>
              <a:t>thu</a:t>
            </a:r>
            <a:r>
              <a:rPr lang="en-US" altLang="en-US" sz="4000" b="1" dirty="0" smtClean="0">
                <a:solidFill>
                  <a:srgbClr val="0000FF"/>
                </a:solidFill>
                <a:latin typeface="Arial" pitchFamily="34" charset="0"/>
                <a:cs typeface="Arial" pitchFamily="34" charset="0"/>
              </a:rPr>
              <a:t> </a:t>
            </a:r>
            <a:r>
              <a:rPr lang="en-US" altLang="en-US" sz="4000" b="1" dirty="0" err="1" smtClean="0">
                <a:solidFill>
                  <a:srgbClr val="0000FF"/>
                </a:solidFill>
                <a:latin typeface="Arial" pitchFamily="34" charset="0"/>
                <a:cs typeface="Arial" pitchFamily="34" charset="0"/>
              </a:rPr>
              <a:t>độc</a:t>
            </a:r>
            <a:r>
              <a:rPr lang="en-US" altLang="en-US" sz="4000" b="1" dirty="0" smtClean="0">
                <a:solidFill>
                  <a:srgbClr val="0000FF"/>
                </a:solidFill>
                <a:latin typeface="Arial" pitchFamily="34" charset="0"/>
                <a:cs typeface="Arial" pitchFamily="34" charset="0"/>
              </a:rPr>
              <a:t> </a:t>
            </a:r>
            <a:r>
              <a:rPr lang="en-US" altLang="en-US" sz="4000" b="1" dirty="0" err="1" smtClean="0">
                <a:solidFill>
                  <a:srgbClr val="0000FF"/>
                </a:solidFill>
                <a:latin typeface="Arial" pitchFamily="34" charset="0"/>
                <a:cs typeface="Arial" pitchFamily="34" charset="0"/>
              </a:rPr>
              <a:t>lập</a:t>
            </a:r>
            <a:r>
              <a:rPr lang="en-US" altLang="en-US" sz="4000" b="1" dirty="0" smtClean="0">
                <a:solidFill>
                  <a:srgbClr val="0000FF"/>
                </a:solidFill>
                <a:latin typeface="Arial" pitchFamily="34" charset="0"/>
                <a:cs typeface="Arial" pitchFamily="34" charset="0"/>
              </a:rPr>
              <a:t> </a:t>
            </a:r>
            <a:r>
              <a:rPr lang="en-US" altLang="en-US" sz="4000" b="1" dirty="0" err="1" smtClean="0">
                <a:solidFill>
                  <a:srgbClr val="0000FF"/>
                </a:solidFill>
                <a:latin typeface="Arial" pitchFamily="34" charset="0"/>
                <a:cs typeface="Arial" pitchFamily="34" charset="0"/>
              </a:rPr>
              <a:t>có</a:t>
            </a:r>
            <a:r>
              <a:rPr lang="en-US" altLang="en-US" sz="4000" b="1" dirty="0" smtClean="0">
                <a:solidFill>
                  <a:srgbClr val="0000FF"/>
                </a:solidFill>
                <a:latin typeface="Arial" pitchFamily="34" charset="0"/>
                <a:cs typeface="Arial" pitchFamily="34" charset="0"/>
              </a:rPr>
              <a:t> </a:t>
            </a:r>
            <a:r>
              <a:rPr lang="en-US" altLang="en-US" sz="4000" b="1" dirty="0" err="1" smtClean="0">
                <a:solidFill>
                  <a:srgbClr val="0000FF"/>
                </a:solidFill>
                <a:latin typeface="Arial" pitchFamily="34" charset="0"/>
                <a:cs typeface="Arial" pitchFamily="34" charset="0"/>
              </a:rPr>
              <a:t>gì</a:t>
            </a:r>
            <a:r>
              <a:rPr lang="en-US" altLang="en-US" sz="4000" b="1" dirty="0" smtClean="0">
                <a:solidFill>
                  <a:srgbClr val="0000FF"/>
                </a:solidFill>
                <a:latin typeface="Arial" pitchFamily="34" charset="0"/>
                <a:cs typeface="Arial" pitchFamily="34" charset="0"/>
              </a:rPr>
              <a:t> </a:t>
            </a:r>
            <a:r>
              <a:rPr lang="en-US" altLang="en-US" sz="4000" b="1" dirty="0" err="1" smtClean="0">
                <a:solidFill>
                  <a:srgbClr val="0000FF"/>
                </a:solidFill>
                <a:latin typeface="Arial" pitchFamily="34" charset="0"/>
                <a:cs typeface="Arial" pitchFamily="34" charset="0"/>
              </a:rPr>
              <a:t>đẹp</a:t>
            </a:r>
            <a:r>
              <a:rPr lang="en-US" altLang="en-US" sz="4000" b="1" dirty="0" smtClean="0">
                <a:solidFill>
                  <a:srgbClr val="0000FF"/>
                </a:solidFill>
                <a:latin typeface="Arial" pitchFamily="34" charset="0"/>
                <a:cs typeface="Arial" pitchFamily="34" charset="0"/>
              </a:rPr>
              <a:t>?</a:t>
            </a:r>
            <a:endParaRPr lang="en-US" altLang="en-US" sz="4000" b="1" dirty="0">
              <a:solidFill>
                <a:srgbClr val="0000FF"/>
              </a:solidFill>
              <a:latin typeface="Arial" pitchFamily="34" charset="0"/>
              <a:cs typeface="Arial" pitchFamily="34" charset="0"/>
            </a:endParaRPr>
          </a:p>
        </p:txBody>
      </p:sp>
      <p:sp>
        <p:nvSpPr>
          <p:cNvPr id="15" name="Text Box 11"/>
          <p:cNvSpPr txBox="1">
            <a:spLocks noChangeArrowheads="1"/>
          </p:cNvSpPr>
          <p:nvPr/>
        </p:nvSpPr>
        <p:spPr bwMode="auto">
          <a:xfrm>
            <a:off x="9872" y="3258727"/>
            <a:ext cx="12182128" cy="3170099"/>
          </a:xfrm>
          <a:prstGeom prst="rect">
            <a:avLst/>
          </a:prstGeom>
          <a:solidFill>
            <a:srgbClr val="FFFFFF">
              <a:alpha val="63922"/>
            </a:srgbClr>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0" algn="just">
              <a:defRPr/>
            </a:pPr>
            <a:r>
              <a:rPr lang="vi-VN" sz="4000" b="1" kern="0" dirty="0" smtClean="0">
                <a:solidFill>
                  <a:sysClr val="windowText" lastClr="000000"/>
                </a:solidFill>
                <a:latin typeface="+mn-lt"/>
              </a:rPr>
              <a:t>Trăng đẹp vẻ đẹp của núi sông tự do, độc lập: Trăng ngàn và gió núi bao la; trăng soi sáng xuống nước Việt Nam độc lập yêu quý; trăng vằng vặc chiếu khắp các thành phố, làng mạc, núi rừng…</a:t>
            </a:r>
            <a:endParaRPr kumimoji="0" lang="vi-VN" sz="4000" b="1" i="0" u="none" strike="noStrike" kern="0" cap="none" spc="0" normalizeH="0" baseline="0" noProof="0" dirty="0">
              <a:ln>
                <a:noFill/>
              </a:ln>
              <a:solidFill>
                <a:sysClr val="windowText" lastClr="000000"/>
              </a:solidFill>
              <a:effectLst/>
              <a:uLnTx/>
              <a:uFillTx/>
              <a:latin typeface="+mn-lt"/>
            </a:endParaRPr>
          </a:p>
        </p:txBody>
      </p:sp>
      <p:sp>
        <p:nvSpPr>
          <p:cNvPr id="6" name="Rectangle 5"/>
          <p:cNvSpPr/>
          <p:nvPr/>
        </p:nvSpPr>
        <p:spPr>
          <a:xfrm>
            <a:off x="3919956" y="265150"/>
            <a:ext cx="4719077" cy="707886"/>
          </a:xfrm>
          <a:prstGeom prst="rect">
            <a:avLst/>
          </a:prstGeom>
          <a:solidFill>
            <a:schemeClr val="accent4">
              <a:lumMod val="40000"/>
              <a:lumOff val="60000"/>
            </a:schemeClr>
          </a:solidFill>
        </p:spPr>
        <p:txBody>
          <a:bodyPr wrap="square">
            <a:spAutoFit/>
          </a:bodyPr>
          <a:lstStyle/>
          <a:p>
            <a:pPr lvl="0" algn="just" fontAlgn="base">
              <a:spcBef>
                <a:spcPct val="50000"/>
              </a:spcBef>
              <a:spcAft>
                <a:spcPct val="0"/>
              </a:spcAft>
              <a:defRPr/>
            </a:pPr>
            <a:r>
              <a:rPr lang="en-US" altLang="en-US" sz="4000" b="1" dirty="0" err="1" smtClean="0">
                <a:solidFill>
                  <a:srgbClr val="C00000"/>
                </a:solidFill>
                <a:latin typeface="Arial" pitchFamily="34" charset="0"/>
                <a:cs typeface="Arial" pitchFamily="34" charset="0"/>
              </a:rPr>
              <a:t>Trung</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thu</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độc</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lập</a:t>
            </a:r>
            <a:endParaRPr lang="en-US" altLang="en-US" sz="4000" b="1" dirty="0">
              <a:solidFill>
                <a:srgbClr val="0000FF"/>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566793150"/>
      </p:ext>
    </p:extLst>
  </p:cSld>
  <p:clrMapOvr>
    <a:masterClrMapping/>
  </p:clrMapOvr>
  <mc:AlternateContent xmlns:mc="http://schemas.openxmlformats.org/markup-compatibility/2006" xmlns:p14="http://schemas.microsoft.com/office/powerpoint/2010/main">
    <mc:Choice Requires="p14">
      <p:transition spd="slow" p14:dur="1500" advTm="37341">
        <p:split orient="vert"/>
      </p:transition>
    </mc:Choice>
    <mc:Fallback xmlns="">
      <p:transition spd="slow" advTm="3734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Rectangle 4"/>
          <p:cNvSpPr/>
          <p:nvPr/>
        </p:nvSpPr>
        <p:spPr>
          <a:xfrm>
            <a:off x="134589" y="1209119"/>
            <a:ext cx="11932693" cy="2246769"/>
          </a:xfrm>
          <a:prstGeom prst="rect">
            <a:avLst/>
          </a:prstGeom>
          <a:solidFill>
            <a:schemeClr val="accent4">
              <a:lumMod val="40000"/>
              <a:lumOff val="60000"/>
            </a:schemeClr>
          </a:solidFill>
        </p:spPr>
        <p:txBody>
          <a:bodyPr wrap="square">
            <a:spAutoFit/>
          </a:bodyPr>
          <a:lstStyle/>
          <a:p>
            <a:pPr lvl="0" algn="just" fontAlgn="base">
              <a:spcBef>
                <a:spcPct val="50000"/>
              </a:spcBef>
              <a:spcAft>
                <a:spcPct val="0"/>
              </a:spcAft>
              <a:defRPr/>
            </a:pPr>
            <a:r>
              <a:rPr lang="vi-VN" altLang="en-US" sz="4000" b="1" dirty="0" smtClean="0">
                <a:solidFill>
                  <a:srgbClr val="0000FF"/>
                </a:solidFill>
                <a:latin typeface="Arial" pitchFamily="34" charset="0"/>
                <a:cs typeface="Arial" pitchFamily="34" charset="0"/>
              </a:rPr>
              <a:t>Đọc </a:t>
            </a:r>
            <a:r>
              <a:rPr lang="vi-VN" altLang="en-US" sz="4000" b="1" dirty="0">
                <a:solidFill>
                  <a:srgbClr val="0000FF"/>
                </a:solidFill>
                <a:latin typeface="Arial" pitchFamily="34" charset="0"/>
                <a:cs typeface="Arial" pitchFamily="34" charset="0"/>
              </a:rPr>
              <a:t>đoạn </a:t>
            </a:r>
            <a:r>
              <a:rPr lang="en-US" altLang="en-US" sz="4000" b="1" dirty="0" smtClean="0">
                <a:solidFill>
                  <a:srgbClr val="0000FF"/>
                </a:solidFill>
                <a:latin typeface="Arial" pitchFamily="34" charset="0"/>
                <a:cs typeface="Arial" pitchFamily="34" charset="0"/>
              </a:rPr>
              <a:t>1</a:t>
            </a:r>
            <a:r>
              <a:rPr lang="vi-VN" altLang="en-US" sz="4000" b="1" dirty="0" smtClean="0">
                <a:solidFill>
                  <a:srgbClr val="0000FF"/>
                </a:solidFill>
                <a:latin typeface="Arial" pitchFamily="34" charset="0"/>
                <a:cs typeface="Arial" pitchFamily="34" charset="0"/>
              </a:rPr>
              <a:t> </a:t>
            </a:r>
            <a:r>
              <a:rPr lang="vi-VN" altLang="en-US" sz="4000" b="1" dirty="0">
                <a:solidFill>
                  <a:srgbClr val="0000FF"/>
                </a:solidFill>
                <a:latin typeface="Arial" pitchFamily="34" charset="0"/>
                <a:cs typeface="Arial" pitchFamily="34" charset="0"/>
              </a:rPr>
              <a:t>của bài </a:t>
            </a:r>
            <a:r>
              <a:rPr lang="vi-VN" altLang="en-US" sz="4000" b="1" dirty="0" smtClean="0">
                <a:solidFill>
                  <a:srgbClr val="0000FF"/>
                </a:solidFill>
                <a:latin typeface="Arial" pitchFamily="34" charset="0"/>
                <a:cs typeface="Arial" pitchFamily="34" charset="0"/>
              </a:rPr>
              <a:t>và </a:t>
            </a:r>
            <a:r>
              <a:rPr lang="vi-VN" altLang="en-US" sz="4000" b="1" dirty="0">
                <a:solidFill>
                  <a:srgbClr val="0000FF"/>
                </a:solidFill>
                <a:latin typeface="Arial" pitchFamily="34" charset="0"/>
                <a:cs typeface="Arial" pitchFamily="34" charset="0"/>
              </a:rPr>
              <a:t>trả lời câu hỏi:</a:t>
            </a:r>
            <a:endParaRPr lang="en-US" altLang="en-US" sz="4000" b="1" dirty="0">
              <a:solidFill>
                <a:srgbClr val="0000FF"/>
              </a:solidFill>
              <a:latin typeface="Arial" pitchFamily="34" charset="0"/>
              <a:cs typeface="Arial" pitchFamily="34" charset="0"/>
            </a:endParaRPr>
          </a:p>
          <a:p>
            <a:pPr lvl="0" algn="just" fontAlgn="base">
              <a:spcBef>
                <a:spcPct val="50000"/>
              </a:spcBef>
              <a:spcAft>
                <a:spcPct val="0"/>
              </a:spcAft>
              <a:defRPr/>
            </a:pPr>
            <a:r>
              <a:rPr lang="vi-VN" altLang="en-US" sz="4000" b="1" dirty="0">
                <a:solidFill>
                  <a:srgbClr val="0000FF"/>
                </a:solidFill>
                <a:latin typeface="Arial" pitchFamily="34" charset="0"/>
                <a:cs typeface="Arial" pitchFamily="34" charset="0"/>
              </a:rPr>
              <a:t>- Những trái cây mà Tin-tin và Mi-tin thấy trong khu vườn kì diệu có gì khác thường?</a:t>
            </a:r>
            <a:endParaRPr lang="en-US" altLang="en-US" sz="4000" b="1" dirty="0">
              <a:solidFill>
                <a:srgbClr val="0000FF"/>
              </a:solidFill>
              <a:latin typeface="Arial" pitchFamily="34" charset="0"/>
              <a:cs typeface="Arial" pitchFamily="34" charset="0"/>
            </a:endParaRPr>
          </a:p>
        </p:txBody>
      </p:sp>
      <p:sp>
        <p:nvSpPr>
          <p:cNvPr id="15" name="Text Box 11"/>
          <p:cNvSpPr txBox="1">
            <a:spLocks noChangeArrowheads="1"/>
          </p:cNvSpPr>
          <p:nvPr/>
        </p:nvSpPr>
        <p:spPr bwMode="auto">
          <a:xfrm>
            <a:off x="9872" y="3687901"/>
            <a:ext cx="12182128" cy="3170099"/>
          </a:xfrm>
          <a:prstGeom prst="rect">
            <a:avLst/>
          </a:prstGeom>
          <a:solidFill>
            <a:srgbClr val="FFFFFF">
              <a:alpha val="63922"/>
            </a:srgbClr>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0" algn="just">
              <a:defRPr/>
            </a:pPr>
            <a:r>
              <a:rPr lang="vi-VN" sz="4000" b="1" kern="0" dirty="0">
                <a:solidFill>
                  <a:sysClr val="windowText" lastClr="000000"/>
                </a:solidFill>
                <a:latin typeface="+mn-lt"/>
              </a:rPr>
              <a:t>Chùm nho có quả to đến nỗi Tin-tin tưởng đó là chùm lê; những quả táo đỏ to đến nỗi Mi-tin tưởng đó là những quả dưa đỏ; những quả dưa to đến nỗi Tin-tin tưởng nhầm đó là những quả bí đỏ.</a:t>
            </a:r>
            <a:endParaRPr kumimoji="0" lang="vi-VN" sz="4000" b="1" i="0" u="none" strike="noStrike" kern="0" cap="none" spc="0" normalizeH="0" baseline="0" noProof="0" dirty="0">
              <a:ln>
                <a:noFill/>
              </a:ln>
              <a:solidFill>
                <a:sysClr val="windowText" lastClr="000000"/>
              </a:solidFill>
              <a:effectLst/>
              <a:uLnTx/>
              <a:uFillTx/>
              <a:latin typeface="+mn-lt"/>
            </a:endParaRPr>
          </a:p>
        </p:txBody>
      </p:sp>
      <p:sp>
        <p:nvSpPr>
          <p:cNvPr id="6" name="Rectangle 5"/>
          <p:cNvSpPr/>
          <p:nvPr/>
        </p:nvSpPr>
        <p:spPr>
          <a:xfrm>
            <a:off x="2635905" y="198174"/>
            <a:ext cx="6508095" cy="707886"/>
          </a:xfrm>
          <a:prstGeom prst="rect">
            <a:avLst/>
          </a:prstGeom>
          <a:solidFill>
            <a:schemeClr val="accent4">
              <a:lumMod val="40000"/>
              <a:lumOff val="60000"/>
            </a:schemeClr>
          </a:solidFill>
        </p:spPr>
        <p:txBody>
          <a:bodyPr wrap="square">
            <a:spAutoFit/>
          </a:bodyPr>
          <a:lstStyle/>
          <a:p>
            <a:pPr lvl="0" algn="just" fontAlgn="base">
              <a:spcBef>
                <a:spcPct val="50000"/>
              </a:spcBef>
              <a:spcAft>
                <a:spcPct val="0"/>
              </a:spcAft>
              <a:defRPr/>
            </a:pPr>
            <a:r>
              <a:rPr lang="en-US" altLang="en-US" sz="4000" b="1" dirty="0" smtClean="0">
                <a:solidFill>
                  <a:srgbClr val="C00000"/>
                </a:solidFill>
                <a:latin typeface="Arial" pitchFamily="34" charset="0"/>
                <a:cs typeface="Arial" pitchFamily="34" charset="0"/>
              </a:rPr>
              <a:t>Ở </a:t>
            </a:r>
            <a:r>
              <a:rPr lang="en-US" altLang="en-US" sz="4000" b="1" dirty="0" err="1" smtClean="0">
                <a:solidFill>
                  <a:srgbClr val="C00000"/>
                </a:solidFill>
                <a:latin typeface="Arial" pitchFamily="34" charset="0"/>
                <a:cs typeface="Arial" pitchFamily="34" charset="0"/>
              </a:rPr>
              <a:t>Vương</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quốc</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Tương</a:t>
            </a:r>
            <a:r>
              <a:rPr lang="en-US" altLang="en-US" sz="4000" b="1" dirty="0" smtClean="0">
                <a:solidFill>
                  <a:srgbClr val="C00000"/>
                </a:solidFill>
                <a:latin typeface="Arial" pitchFamily="34" charset="0"/>
                <a:cs typeface="Arial" pitchFamily="34" charset="0"/>
              </a:rPr>
              <a:t> Lai</a:t>
            </a:r>
            <a:endParaRPr lang="en-US" altLang="en-US" sz="4000" b="1" dirty="0">
              <a:solidFill>
                <a:srgbClr val="0000FF"/>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434831956"/>
      </p:ext>
    </p:extLst>
  </p:cSld>
  <p:clrMapOvr>
    <a:masterClrMapping/>
  </p:clrMapOvr>
  <mc:AlternateContent xmlns:mc="http://schemas.openxmlformats.org/markup-compatibility/2006" xmlns:p14="http://schemas.microsoft.com/office/powerpoint/2010/main">
    <mc:Choice Requires="p14">
      <p:transition spd="slow" p14:dur="1500" advTm="57951">
        <p:split orient="vert"/>
      </p:transition>
    </mc:Choice>
    <mc:Fallback xmlns="">
      <p:transition spd="slow" advTm="5795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999"/>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Rectangle 4"/>
          <p:cNvSpPr/>
          <p:nvPr/>
        </p:nvSpPr>
        <p:spPr>
          <a:xfrm>
            <a:off x="366964" y="1118611"/>
            <a:ext cx="11448197" cy="1846659"/>
          </a:xfrm>
          <a:prstGeom prst="rect">
            <a:avLst/>
          </a:prstGeom>
          <a:solidFill>
            <a:schemeClr val="accent4">
              <a:lumMod val="40000"/>
              <a:lumOff val="60000"/>
            </a:schemeClr>
          </a:solidFill>
        </p:spPr>
        <p:txBody>
          <a:bodyPr wrap="square">
            <a:spAutoFit/>
          </a:bodyPr>
          <a:lstStyle/>
          <a:p>
            <a:pPr lvl="0" algn="just" fontAlgn="base">
              <a:spcBef>
                <a:spcPct val="50000"/>
              </a:spcBef>
              <a:spcAft>
                <a:spcPct val="0"/>
              </a:spcAft>
              <a:defRPr/>
            </a:pPr>
            <a:r>
              <a:rPr lang="vi-VN" altLang="en-US" sz="3800" b="1" dirty="0" smtClean="0">
                <a:solidFill>
                  <a:srgbClr val="0000FF"/>
                </a:solidFill>
                <a:latin typeface="Arial" pitchFamily="34" charset="0"/>
                <a:cs typeface="Arial" pitchFamily="34" charset="0"/>
              </a:rPr>
              <a:t>Đọc bài và </a:t>
            </a:r>
            <a:r>
              <a:rPr lang="vi-VN" altLang="en-US" sz="3800" b="1" dirty="0">
                <a:solidFill>
                  <a:srgbClr val="0000FF"/>
                </a:solidFill>
                <a:latin typeface="Arial" pitchFamily="34" charset="0"/>
                <a:cs typeface="Arial" pitchFamily="34" charset="0"/>
              </a:rPr>
              <a:t>trả lời câu </a:t>
            </a:r>
            <a:r>
              <a:rPr lang="vi-VN" altLang="en-US" sz="3800" b="1" dirty="0" smtClean="0">
                <a:solidFill>
                  <a:srgbClr val="0000FF"/>
                </a:solidFill>
                <a:latin typeface="Arial" pitchFamily="34" charset="0"/>
                <a:cs typeface="Arial" pitchFamily="34" charset="0"/>
              </a:rPr>
              <a:t>hỏi:</a:t>
            </a:r>
            <a:r>
              <a:rPr lang="en-US" altLang="en-US" sz="3800" b="1" dirty="0">
                <a:solidFill>
                  <a:srgbClr val="0000FF"/>
                </a:solidFill>
                <a:latin typeface="Arial" pitchFamily="34" charset="0"/>
                <a:cs typeface="Arial" pitchFamily="34" charset="0"/>
              </a:rPr>
              <a:t> </a:t>
            </a:r>
            <a:r>
              <a:rPr lang="vi-VN" altLang="en-US" sz="3800" b="1" dirty="0" smtClean="0">
                <a:solidFill>
                  <a:srgbClr val="0000FF"/>
                </a:solidFill>
                <a:latin typeface="Arial" pitchFamily="34" charset="0"/>
                <a:cs typeface="Arial" pitchFamily="34" charset="0"/>
              </a:rPr>
              <a:t>Mỗi </a:t>
            </a:r>
            <a:r>
              <a:rPr lang="vi-VN" altLang="en-US" sz="3800" b="1" dirty="0">
                <a:solidFill>
                  <a:srgbClr val="0000FF"/>
                </a:solidFill>
                <a:latin typeface="Arial" pitchFamily="34" charset="0"/>
                <a:cs typeface="Arial" pitchFamily="34" charset="0"/>
              </a:rPr>
              <a:t>khổ thơ nói lên một điều ước của các bạn nhỏ. Những điều ước ấy là gì ?</a:t>
            </a:r>
            <a:endParaRPr lang="en-US" altLang="en-US" sz="3800" b="1" dirty="0">
              <a:solidFill>
                <a:srgbClr val="0000FF"/>
              </a:solidFill>
              <a:latin typeface="Arial" pitchFamily="34" charset="0"/>
              <a:cs typeface="Arial" pitchFamily="34" charset="0"/>
            </a:endParaRPr>
          </a:p>
        </p:txBody>
      </p:sp>
      <p:sp>
        <p:nvSpPr>
          <p:cNvPr id="15" name="Text Box 11"/>
          <p:cNvSpPr txBox="1">
            <a:spLocks noChangeArrowheads="1"/>
          </p:cNvSpPr>
          <p:nvPr/>
        </p:nvSpPr>
        <p:spPr bwMode="auto">
          <a:xfrm>
            <a:off x="0" y="3152327"/>
            <a:ext cx="12182128" cy="3600986"/>
          </a:xfrm>
          <a:prstGeom prst="rect">
            <a:avLst/>
          </a:prstGeom>
          <a:solidFill>
            <a:srgbClr val="FFFFFF">
              <a:alpha val="63922"/>
            </a:srgbClr>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0" algn="just">
              <a:defRPr/>
            </a:pPr>
            <a:r>
              <a:rPr lang="vi-VN" sz="3800" b="1" kern="0" dirty="0">
                <a:solidFill>
                  <a:sysClr val="windowText" lastClr="000000"/>
                </a:solidFill>
                <a:latin typeface="+mn-lt"/>
              </a:rPr>
              <a:t>+ Khổ 1: Muốn cây mau lớn để cho quả.</a:t>
            </a:r>
          </a:p>
          <a:p>
            <a:pPr lvl="0" algn="just">
              <a:defRPr/>
            </a:pPr>
            <a:r>
              <a:rPr lang="vi-VN" sz="3800" b="1" kern="0" dirty="0">
                <a:solidFill>
                  <a:sysClr val="windowText" lastClr="000000"/>
                </a:solidFill>
                <a:latin typeface="+mn-lt"/>
              </a:rPr>
              <a:t>+ Khổ 2: Trẻ em trở thành người lớn ngay để làm </a:t>
            </a:r>
            <a:r>
              <a:rPr lang="vi-VN" sz="3800" b="1" kern="0" dirty="0" smtClean="0">
                <a:solidFill>
                  <a:sysClr val="windowText" lastClr="000000"/>
                </a:solidFill>
                <a:latin typeface="+mn-lt"/>
              </a:rPr>
              <a:t>việc.</a:t>
            </a:r>
            <a:endParaRPr lang="vi-VN" sz="3800" b="1" kern="0" dirty="0">
              <a:solidFill>
                <a:sysClr val="windowText" lastClr="000000"/>
              </a:solidFill>
              <a:latin typeface="+mn-lt"/>
            </a:endParaRPr>
          </a:p>
          <a:p>
            <a:pPr lvl="0" algn="just">
              <a:defRPr/>
            </a:pPr>
            <a:r>
              <a:rPr lang="vi-VN" sz="3800" b="1" kern="0" dirty="0">
                <a:solidFill>
                  <a:sysClr val="windowText" lastClr="000000"/>
                </a:solidFill>
                <a:latin typeface="+mn-lt"/>
              </a:rPr>
              <a:t>+ Khổ 3: Trái đất không còn mùa đông.</a:t>
            </a:r>
          </a:p>
          <a:p>
            <a:pPr lvl="0" algn="just">
              <a:defRPr/>
            </a:pPr>
            <a:r>
              <a:rPr lang="vi-VN" sz="3800" b="1" kern="0" dirty="0">
                <a:solidFill>
                  <a:sysClr val="windowText" lastClr="000000"/>
                </a:solidFill>
                <a:latin typeface="+mn-lt"/>
              </a:rPr>
              <a:t>+ Khổ 4: Trái đất không còn bom đạn, những trái bom biến thành trái ngon chứa toàn kẹo với bi tròn.</a:t>
            </a:r>
          </a:p>
        </p:txBody>
      </p:sp>
      <p:sp>
        <p:nvSpPr>
          <p:cNvPr id="6" name="Rectangle 5"/>
          <p:cNvSpPr/>
          <p:nvPr/>
        </p:nvSpPr>
        <p:spPr>
          <a:xfrm>
            <a:off x="2649940" y="163666"/>
            <a:ext cx="6882247" cy="677108"/>
          </a:xfrm>
          <a:prstGeom prst="rect">
            <a:avLst/>
          </a:prstGeom>
          <a:solidFill>
            <a:schemeClr val="accent4">
              <a:lumMod val="40000"/>
              <a:lumOff val="60000"/>
            </a:schemeClr>
          </a:solidFill>
        </p:spPr>
        <p:txBody>
          <a:bodyPr wrap="square">
            <a:spAutoFit/>
          </a:bodyPr>
          <a:lstStyle/>
          <a:p>
            <a:pPr lvl="0" algn="just" fontAlgn="base">
              <a:spcBef>
                <a:spcPct val="50000"/>
              </a:spcBef>
              <a:spcAft>
                <a:spcPct val="0"/>
              </a:spcAft>
              <a:defRPr/>
            </a:pPr>
            <a:r>
              <a:rPr lang="en-US" altLang="en-US" sz="3800" b="1" dirty="0" err="1" smtClean="0">
                <a:solidFill>
                  <a:srgbClr val="C00000"/>
                </a:solidFill>
                <a:latin typeface="Arial" pitchFamily="34" charset="0"/>
                <a:cs typeface="Arial" pitchFamily="34" charset="0"/>
              </a:rPr>
              <a:t>Nếu</a:t>
            </a:r>
            <a:r>
              <a:rPr lang="en-US" altLang="en-US" sz="3800" b="1" dirty="0" smtClean="0">
                <a:solidFill>
                  <a:srgbClr val="C00000"/>
                </a:solidFill>
                <a:latin typeface="Arial" pitchFamily="34" charset="0"/>
                <a:cs typeface="Arial" pitchFamily="34" charset="0"/>
              </a:rPr>
              <a:t> </a:t>
            </a:r>
            <a:r>
              <a:rPr lang="en-US" altLang="en-US" sz="3800" b="1" dirty="0" err="1" smtClean="0">
                <a:solidFill>
                  <a:srgbClr val="C00000"/>
                </a:solidFill>
                <a:latin typeface="Arial" pitchFamily="34" charset="0"/>
                <a:cs typeface="Arial" pitchFamily="34" charset="0"/>
              </a:rPr>
              <a:t>chúng</a:t>
            </a:r>
            <a:r>
              <a:rPr lang="en-US" altLang="en-US" sz="3800" b="1" dirty="0" smtClean="0">
                <a:solidFill>
                  <a:srgbClr val="C00000"/>
                </a:solidFill>
                <a:latin typeface="Arial" pitchFamily="34" charset="0"/>
                <a:cs typeface="Arial" pitchFamily="34" charset="0"/>
              </a:rPr>
              <a:t> </a:t>
            </a:r>
            <a:r>
              <a:rPr lang="en-US" altLang="en-US" sz="3800" b="1" dirty="0" err="1" smtClean="0">
                <a:solidFill>
                  <a:srgbClr val="C00000"/>
                </a:solidFill>
                <a:latin typeface="Arial" pitchFamily="34" charset="0"/>
                <a:cs typeface="Arial" pitchFamily="34" charset="0"/>
              </a:rPr>
              <a:t>mình</a:t>
            </a:r>
            <a:r>
              <a:rPr lang="en-US" altLang="en-US" sz="3800" b="1" dirty="0" smtClean="0">
                <a:solidFill>
                  <a:srgbClr val="C00000"/>
                </a:solidFill>
                <a:latin typeface="Arial" pitchFamily="34" charset="0"/>
                <a:cs typeface="Arial" pitchFamily="34" charset="0"/>
              </a:rPr>
              <a:t> </a:t>
            </a:r>
            <a:r>
              <a:rPr lang="en-US" altLang="en-US" sz="3800" b="1" dirty="0" err="1" smtClean="0">
                <a:solidFill>
                  <a:srgbClr val="C00000"/>
                </a:solidFill>
                <a:latin typeface="Arial" pitchFamily="34" charset="0"/>
                <a:cs typeface="Arial" pitchFamily="34" charset="0"/>
              </a:rPr>
              <a:t>có</a:t>
            </a:r>
            <a:r>
              <a:rPr lang="en-US" altLang="en-US" sz="3800" b="1" dirty="0" smtClean="0">
                <a:solidFill>
                  <a:srgbClr val="C00000"/>
                </a:solidFill>
                <a:latin typeface="Arial" pitchFamily="34" charset="0"/>
                <a:cs typeface="Arial" pitchFamily="34" charset="0"/>
              </a:rPr>
              <a:t> </a:t>
            </a:r>
            <a:r>
              <a:rPr lang="en-US" altLang="en-US" sz="3800" b="1" dirty="0" err="1" smtClean="0">
                <a:solidFill>
                  <a:srgbClr val="C00000"/>
                </a:solidFill>
                <a:latin typeface="Arial" pitchFamily="34" charset="0"/>
                <a:cs typeface="Arial" pitchFamily="34" charset="0"/>
              </a:rPr>
              <a:t>phép</a:t>
            </a:r>
            <a:r>
              <a:rPr lang="en-US" altLang="en-US" sz="3800" b="1" dirty="0" smtClean="0">
                <a:solidFill>
                  <a:srgbClr val="C00000"/>
                </a:solidFill>
                <a:latin typeface="Arial" pitchFamily="34" charset="0"/>
                <a:cs typeface="Arial" pitchFamily="34" charset="0"/>
              </a:rPr>
              <a:t> </a:t>
            </a:r>
            <a:r>
              <a:rPr lang="en-US" altLang="en-US" sz="3800" b="1" dirty="0" err="1" smtClean="0">
                <a:solidFill>
                  <a:srgbClr val="C00000"/>
                </a:solidFill>
                <a:latin typeface="Arial" pitchFamily="34" charset="0"/>
                <a:cs typeface="Arial" pitchFamily="34" charset="0"/>
              </a:rPr>
              <a:t>lạ</a:t>
            </a:r>
            <a:endParaRPr lang="en-US" altLang="en-US" sz="3800" b="1" dirty="0">
              <a:solidFill>
                <a:srgbClr val="0000FF"/>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50749207"/>
      </p:ext>
    </p:extLst>
  </p:cSld>
  <p:clrMapOvr>
    <a:masterClrMapping/>
  </p:clrMapOvr>
  <mc:AlternateContent xmlns:mc="http://schemas.openxmlformats.org/markup-compatibility/2006" xmlns:p14="http://schemas.microsoft.com/office/powerpoint/2010/main">
    <mc:Choice Requires="p14">
      <p:transition spd="slow" p14:dur="1500" advTm="65042">
        <p:split orient="vert"/>
      </p:transition>
    </mc:Choice>
    <mc:Fallback xmlns="">
      <p:transition spd="slow" advTm="6504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999"/>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77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2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Rectangle 4"/>
          <p:cNvSpPr/>
          <p:nvPr/>
        </p:nvSpPr>
        <p:spPr>
          <a:xfrm>
            <a:off x="409433" y="1401846"/>
            <a:ext cx="11464120" cy="2246769"/>
          </a:xfrm>
          <a:prstGeom prst="rect">
            <a:avLst/>
          </a:prstGeom>
          <a:solidFill>
            <a:schemeClr val="accent4">
              <a:lumMod val="40000"/>
              <a:lumOff val="60000"/>
            </a:schemeClr>
          </a:solidFill>
        </p:spPr>
        <p:txBody>
          <a:bodyPr wrap="square">
            <a:spAutoFit/>
          </a:bodyPr>
          <a:lstStyle/>
          <a:p>
            <a:pPr lvl="0" algn="just" fontAlgn="base">
              <a:spcBef>
                <a:spcPct val="50000"/>
              </a:spcBef>
              <a:spcAft>
                <a:spcPct val="0"/>
              </a:spcAft>
              <a:defRPr/>
            </a:pPr>
            <a:r>
              <a:rPr lang="vi-VN" altLang="en-US" sz="4000" b="1" dirty="0" smtClean="0">
                <a:solidFill>
                  <a:srgbClr val="0000FF"/>
                </a:solidFill>
                <a:latin typeface="Arial" pitchFamily="34" charset="0"/>
                <a:cs typeface="Arial" pitchFamily="34" charset="0"/>
              </a:rPr>
              <a:t>Đọc </a:t>
            </a:r>
            <a:r>
              <a:rPr lang="en-US" altLang="en-US" sz="4000" b="1" dirty="0" err="1" smtClean="0">
                <a:solidFill>
                  <a:srgbClr val="0000FF"/>
                </a:solidFill>
                <a:latin typeface="Arial" pitchFamily="34" charset="0"/>
                <a:cs typeface="Arial" pitchFamily="34" charset="0"/>
              </a:rPr>
              <a:t>đoạn</a:t>
            </a:r>
            <a:r>
              <a:rPr lang="en-US" altLang="en-US" sz="4000" b="1" dirty="0" smtClean="0">
                <a:solidFill>
                  <a:srgbClr val="0000FF"/>
                </a:solidFill>
                <a:latin typeface="Arial" pitchFamily="34" charset="0"/>
                <a:cs typeface="Arial" pitchFamily="34" charset="0"/>
              </a:rPr>
              <a:t> 2 </a:t>
            </a:r>
            <a:r>
              <a:rPr lang="en-US" altLang="en-US" sz="4000" b="1" dirty="0" err="1" smtClean="0">
                <a:solidFill>
                  <a:srgbClr val="0000FF"/>
                </a:solidFill>
                <a:latin typeface="Arial" pitchFamily="34" charset="0"/>
                <a:cs typeface="Arial" pitchFamily="34" charset="0"/>
              </a:rPr>
              <a:t>của</a:t>
            </a:r>
            <a:r>
              <a:rPr lang="en-US" altLang="en-US" sz="4000" b="1" dirty="0" smtClean="0">
                <a:solidFill>
                  <a:srgbClr val="0000FF"/>
                </a:solidFill>
                <a:latin typeface="Arial" pitchFamily="34" charset="0"/>
                <a:cs typeface="Arial" pitchFamily="34" charset="0"/>
              </a:rPr>
              <a:t> </a:t>
            </a:r>
            <a:r>
              <a:rPr lang="vi-VN" altLang="en-US" sz="4000" b="1" dirty="0" smtClean="0">
                <a:solidFill>
                  <a:srgbClr val="0000FF"/>
                </a:solidFill>
                <a:latin typeface="Arial" pitchFamily="34" charset="0"/>
                <a:cs typeface="Arial" pitchFamily="34" charset="0"/>
              </a:rPr>
              <a:t>bài và </a:t>
            </a:r>
            <a:r>
              <a:rPr lang="vi-VN" altLang="en-US" sz="4000" b="1" dirty="0">
                <a:solidFill>
                  <a:srgbClr val="0000FF"/>
                </a:solidFill>
                <a:latin typeface="Arial" pitchFamily="34" charset="0"/>
                <a:cs typeface="Arial" pitchFamily="34" charset="0"/>
              </a:rPr>
              <a:t>trả lời câu hỏi:</a:t>
            </a:r>
            <a:endParaRPr lang="en-US" altLang="en-US" sz="4000" b="1" dirty="0">
              <a:solidFill>
                <a:srgbClr val="0000FF"/>
              </a:solidFill>
              <a:latin typeface="Arial" pitchFamily="34" charset="0"/>
              <a:cs typeface="Arial" pitchFamily="34" charset="0"/>
            </a:endParaRPr>
          </a:p>
          <a:p>
            <a:pPr lvl="0" algn="just" fontAlgn="base">
              <a:spcBef>
                <a:spcPct val="50000"/>
              </a:spcBef>
              <a:spcAft>
                <a:spcPct val="0"/>
              </a:spcAft>
              <a:defRPr/>
            </a:pPr>
            <a:r>
              <a:rPr lang="en-US" altLang="en-US" sz="4000" b="1" dirty="0" smtClean="0">
                <a:solidFill>
                  <a:srgbClr val="0000FF"/>
                </a:solidFill>
                <a:latin typeface="Arial" pitchFamily="34" charset="0"/>
                <a:cs typeface="Arial" pitchFamily="34" charset="0"/>
              </a:rPr>
              <a:t>- </a:t>
            </a:r>
            <a:r>
              <a:rPr lang="vi-VN" altLang="en-US" sz="4000" b="1" dirty="0">
                <a:solidFill>
                  <a:srgbClr val="0000FF"/>
                </a:solidFill>
                <a:latin typeface="Arial" pitchFamily="34" charset="0"/>
                <a:cs typeface="Arial" pitchFamily="34" charset="0"/>
              </a:rPr>
              <a:t>Tìm những chi tiết nói lên sự cảm động và niềm vui của Lái khi nhận đôi giày. </a:t>
            </a:r>
            <a:endParaRPr lang="en-US" altLang="en-US" sz="4000" b="1" dirty="0">
              <a:solidFill>
                <a:srgbClr val="0000FF"/>
              </a:solidFill>
              <a:latin typeface="Arial" pitchFamily="34" charset="0"/>
              <a:cs typeface="Arial" pitchFamily="34" charset="0"/>
            </a:endParaRPr>
          </a:p>
        </p:txBody>
      </p:sp>
      <p:sp>
        <p:nvSpPr>
          <p:cNvPr id="15" name="Text Box 11"/>
          <p:cNvSpPr txBox="1">
            <a:spLocks noChangeArrowheads="1"/>
          </p:cNvSpPr>
          <p:nvPr/>
        </p:nvSpPr>
        <p:spPr bwMode="auto">
          <a:xfrm>
            <a:off x="0" y="3924911"/>
            <a:ext cx="12182128" cy="2554545"/>
          </a:xfrm>
          <a:prstGeom prst="rect">
            <a:avLst/>
          </a:prstGeom>
          <a:solidFill>
            <a:srgbClr val="FFFFFF">
              <a:alpha val="63922"/>
            </a:srgbClr>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0" algn="just">
              <a:defRPr/>
            </a:pPr>
            <a:r>
              <a:rPr lang="vi-VN" sz="4000" b="1" kern="0" dirty="0">
                <a:solidFill>
                  <a:sysClr val="windowText" lastClr="000000"/>
                </a:solidFill>
                <a:latin typeface="+mn-lt"/>
              </a:rPr>
              <a:t>Tay Lái run run, môi cậu mấp máy, mắt hết nhìn đôi giày lại nhìn xuống đôi bàn chân mình đang ngọ nguậy dưới đất. Lúc ra khỏi lớp, Lái cột </a:t>
            </a:r>
            <a:r>
              <a:rPr lang="en-US" sz="4000" b="1" kern="0" dirty="0" err="1" smtClean="0">
                <a:solidFill>
                  <a:sysClr val="windowText" lastClr="000000"/>
                </a:solidFill>
                <a:latin typeface="Arial" pitchFamily="34" charset="0"/>
                <a:cs typeface="Arial" pitchFamily="34" charset="0"/>
              </a:rPr>
              <a:t>hai</a:t>
            </a:r>
            <a:r>
              <a:rPr lang="vi-VN" sz="4000" b="1" kern="0" dirty="0" smtClean="0">
                <a:solidFill>
                  <a:sysClr val="windowText" lastClr="000000"/>
                </a:solidFill>
                <a:latin typeface="+mn-lt"/>
              </a:rPr>
              <a:t> </a:t>
            </a:r>
            <a:r>
              <a:rPr lang="vi-VN" sz="4000" b="1" kern="0" dirty="0">
                <a:solidFill>
                  <a:sysClr val="windowText" lastClr="000000"/>
                </a:solidFill>
                <a:latin typeface="+mn-lt"/>
              </a:rPr>
              <a:t>chiếc giày vào nhau, đeo vào cổ, nhảy tưng </a:t>
            </a:r>
            <a:r>
              <a:rPr lang="vi-VN" sz="4000" b="1" kern="0" dirty="0" smtClean="0">
                <a:solidFill>
                  <a:sysClr val="windowText" lastClr="000000"/>
                </a:solidFill>
                <a:latin typeface="+mn-lt"/>
              </a:rPr>
              <a:t>tưng</a:t>
            </a:r>
            <a:r>
              <a:rPr lang="en-US" sz="4000" b="1" kern="0" dirty="0" smtClean="0">
                <a:solidFill>
                  <a:sysClr val="windowText" lastClr="000000"/>
                </a:solidFill>
                <a:latin typeface="+mn-lt"/>
              </a:rPr>
              <a:t>.</a:t>
            </a:r>
            <a:endParaRPr lang="vi-VN" sz="4000" b="1" kern="0" dirty="0">
              <a:solidFill>
                <a:sysClr val="windowText" lastClr="000000"/>
              </a:solidFill>
              <a:latin typeface="+mn-lt"/>
            </a:endParaRPr>
          </a:p>
        </p:txBody>
      </p:sp>
      <p:sp>
        <p:nvSpPr>
          <p:cNvPr id="6" name="Rectangle 5"/>
          <p:cNvSpPr/>
          <p:nvPr/>
        </p:nvSpPr>
        <p:spPr>
          <a:xfrm>
            <a:off x="3006670" y="263491"/>
            <a:ext cx="6168788" cy="707886"/>
          </a:xfrm>
          <a:prstGeom prst="rect">
            <a:avLst/>
          </a:prstGeom>
          <a:solidFill>
            <a:schemeClr val="accent4">
              <a:lumMod val="40000"/>
              <a:lumOff val="60000"/>
            </a:schemeClr>
          </a:solidFill>
        </p:spPr>
        <p:txBody>
          <a:bodyPr wrap="square">
            <a:spAutoFit/>
          </a:bodyPr>
          <a:lstStyle/>
          <a:p>
            <a:pPr lvl="0" algn="just" fontAlgn="base">
              <a:spcBef>
                <a:spcPct val="50000"/>
              </a:spcBef>
              <a:spcAft>
                <a:spcPct val="0"/>
              </a:spcAft>
              <a:defRPr/>
            </a:pPr>
            <a:r>
              <a:rPr lang="en-US" altLang="en-US" sz="4000" b="1" dirty="0" err="1" smtClean="0">
                <a:solidFill>
                  <a:srgbClr val="C00000"/>
                </a:solidFill>
                <a:latin typeface="Arial" pitchFamily="34" charset="0"/>
                <a:cs typeface="Arial" pitchFamily="34" charset="0"/>
              </a:rPr>
              <a:t>Đôi</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giày</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ba</a:t>
            </a:r>
            <a:r>
              <a:rPr lang="en-US" altLang="en-US" sz="4000" b="1" dirty="0" smtClean="0">
                <a:solidFill>
                  <a:srgbClr val="C00000"/>
                </a:solidFill>
                <a:latin typeface="Arial" pitchFamily="34" charset="0"/>
                <a:cs typeface="Arial" pitchFamily="34" charset="0"/>
              </a:rPr>
              <a:t> ta </a:t>
            </a:r>
            <a:r>
              <a:rPr lang="en-US" altLang="en-US" sz="4000" b="1" dirty="0" err="1" smtClean="0">
                <a:solidFill>
                  <a:srgbClr val="C00000"/>
                </a:solidFill>
                <a:latin typeface="Arial" pitchFamily="34" charset="0"/>
                <a:cs typeface="Arial" pitchFamily="34" charset="0"/>
              </a:rPr>
              <a:t>màu</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xanh</a:t>
            </a:r>
            <a:endParaRPr lang="en-US" altLang="en-US" sz="4000" b="1" dirty="0">
              <a:solidFill>
                <a:srgbClr val="0000FF"/>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009656610"/>
      </p:ext>
    </p:extLst>
  </p:cSld>
  <p:clrMapOvr>
    <a:masterClrMapping/>
  </p:clrMapOvr>
  <mc:AlternateContent xmlns:mc="http://schemas.openxmlformats.org/markup-compatibility/2006" xmlns:p14="http://schemas.microsoft.com/office/powerpoint/2010/main">
    <mc:Choice Requires="p14">
      <p:transition spd="slow" p14:dur="1500" advTm="52039">
        <p:split orient="vert"/>
      </p:transition>
    </mc:Choice>
    <mc:Fallback xmlns="">
      <p:transition spd="slow" advTm="5203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8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Rectangle 4"/>
          <p:cNvSpPr/>
          <p:nvPr/>
        </p:nvSpPr>
        <p:spPr>
          <a:xfrm>
            <a:off x="852985" y="1608090"/>
            <a:ext cx="10577015" cy="1631216"/>
          </a:xfrm>
          <a:prstGeom prst="rect">
            <a:avLst/>
          </a:prstGeom>
          <a:solidFill>
            <a:schemeClr val="accent4">
              <a:lumMod val="40000"/>
              <a:lumOff val="60000"/>
            </a:schemeClr>
          </a:solidFill>
        </p:spPr>
        <p:txBody>
          <a:bodyPr wrap="square">
            <a:spAutoFit/>
          </a:bodyPr>
          <a:lstStyle/>
          <a:p>
            <a:pPr lvl="0" algn="just" fontAlgn="base">
              <a:spcBef>
                <a:spcPct val="50000"/>
              </a:spcBef>
              <a:spcAft>
                <a:spcPct val="0"/>
              </a:spcAft>
              <a:defRPr/>
            </a:pPr>
            <a:r>
              <a:rPr lang="vi-VN" altLang="en-US" sz="4000" b="1" dirty="0" smtClean="0">
                <a:solidFill>
                  <a:srgbClr val="0000FF"/>
                </a:solidFill>
                <a:latin typeface="Arial" pitchFamily="34" charset="0"/>
                <a:cs typeface="Arial" pitchFamily="34" charset="0"/>
              </a:rPr>
              <a:t>Đọc </a:t>
            </a:r>
            <a:r>
              <a:rPr lang="en-US" altLang="en-US" sz="4000" b="1" dirty="0" err="1" smtClean="0">
                <a:solidFill>
                  <a:srgbClr val="0000FF"/>
                </a:solidFill>
                <a:latin typeface="Arial" pitchFamily="34" charset="0"/>
                <a:cs typeface="Arial" pitchFamily="34" charset="0"/>
              </a:rPr>
              <a:t>đoạn</a:t>
            </a:r>
            <a:r>
              <a:rPr lang="en-US" altLang="en-US" sz="4000" b="1" dirty="0" smtClean="0">
                <a:solidFill>
                  <a:srgbClr val="0000FF"/>
                </a:solidFill>
                <a:latin typeface="Arial" pitchFamily="34" charset="0"/>
                <a:cs typeface="Arial" pitchFamily="34" charset="0"/>
              </a:rPr>
              <a:t> 2 </a:t>
            </a:r>
            <a:r>
              <a:rPr lang="en-US" altLang="en-US" sz="4000" b="1" dirty="0" err="1" smtClean="0">
                <a:solidFill>
                  <a:srgbClr val="0000FF"/>
                </a:solidFill>
                <a:latin typeface="Arial" pitchFamily="34" charset="0"/>
                <a:cs typeface="Arial" pitchFamily="34" charset="0"/>
              </a:rPr>
              <a:t>của</a:t>
            </a:r>
            <a:r>
              <a:rPr lang="en-US" altLang="en-US" sz="4000" b="1" dirty="0" smtClean="0">
                <a:solidFill>
                  <a:srgbClr val="0000FF"/>
                </a:solidFill>
                <a:latin typeface="Arial" pitchFamily="34" charset="0"/>
                <a:cs typeface="Arial" pitchFamily="34" charset="0"/>
              </a:rPr>
              <a:t> </a:t>
            </a:r>
            <a:r>
              <a:rPr lang="vi-VN" altLang="en-US" sz="4000" b="1" dirty="0" smtClean="0">
                <a:solidFill>
                  <a:srgbClr val="0000FF"/>
                </a:solidFill>
                <a:latin typeface="Arial" pitchFamily="34" charset="0"/>
                <a:cs typeface="Arial" pitchFamily="34" charset="0"/>
              </a:rPr>
              <a:t>bài và </a:t>
            </a:r>
            <a:r>
              <a:rPr lang="vi-VN" altLang="en-US" sz="4000" b="1" dirty="0">
                <a:solidFill>
                  <a:srgbClr val="0000FF"/>
                </a:solidFill>
                <a:latin typeface="Arial" pitchFamily="34" charset="0"/>
                <a:cs typeface="Arial" pitchFamily="34" charset="0"/>
              </a:rPr>
              <a:t>trả lời câu hỏi:</a:t>
            </a:r>
            <a:endParaRPr lang="en-US" altLang="en-US" sz="4000" b="1" dirty="0">
              <a:solidFill>
                <a:srgbClr val="0000FF"/>
              </a:solidFill>
              <a:latin typeface="Arial" pitchFamily="34" charset="0"/>
              <a:cs typeface="Arial" pitchFamily="34" charset="0"/>
            </a:endParaRPr>
          </a:p>
          <a:p>
            <a:pPr lvl="0" algn="just" fontAlgn="base">
              <a:spcBef>
                <a:spcPct val="50000"/>
              </a:spcBef>
              <a:spcAft>
                <a:spcPct val="0"/>
              </a:spcAft>
              <a:defRPr/>
            </a:pPr>
            <a:r>
              <a:rPr lang="en-US" altLang="en-US" sz="4000" b="1" dirty="0" smtClean="0">
                <a:solidFill>
                  <a:srgbClr val="0000FF"/>
                </a:solidFill>
                <a:latin typeface="Arial" pitchFamily="34" charset="0"/>
                <a:cs typeface="Arial" pitchFamily="34" charset="0"/>
              </a:rPr>
              <a:t>- </a:t>
            </a:r>
            <a:r>
              <a:rPr lang="vi-VN" altLang="en-US" sz="4000" b="1" dirty="0">
                <a:solidFill>
                  <a:srgbClr val="0000FF"/>
                </a:solidFill>
                <a:latin typeface="Arial" pitchFamily="34" charset="0"/>
                <a:cs typeface="Arial" pitchFamily="34" charset="0"/>
              </a:rPr>
              <a:t>Cương thuyết  phục mẹ bằng cách nào?</a:t>
            </a:r>
            <a:endParaRPr lang="en-US" altLang="en-US" sz="4000" b="1" dirty="0">
              <a:solidFill>
                <a:srgbClr val="0000FF"/>
              </a:solidFill>
              <a:latin typeface="Arial" pitchFamily="34" charset="0"/>
              <a:cs typeface="Arial" pitchFamily="34" charset="0"/>
            </a:endParaRPr>
          </a:p>
        </p:txBody>
      </p:sp>
      <p:sp>
        <p:nvSpPr>
          <p:cNvPr id="15" name="Text Box 11"/>
          <p:cNvSpPr txBox="1">
            <a:spLocks noChangeArrowheads="1"/>
          </p:cNvSpPr>
          <p:nvPr/>
        </p:nvSpPr>
        <p:spPr bwMode="auto">
          <a:xfrm>
            <a:off x="599170" y="3541455"/>
            <a:ext cx="11084644" cy="2554545"/>
          </a:xfrm>
          <a:prstGeom prst="rect">
            <a:avLst/>
          </a:prstGeom>
          <a:solidFill>
            <a:srgbClr val="FFFFFF">
              <a:alpha val="63922"/>
            </a:srgbClr>
          </a:solidFill>
          <a:ln>
            <a:noFill/>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lvl="0" algn="just">
              <a:defRPr/>
            </a:pPr>
            <a:r>
              <a:rPr lang="vi-VN" sz="4000" b="1" kern="0" dirty="0">
                <a:solidFill>
                  <a:sysClr val="windowText" lastClr="000000"/>
                </a:solidFill>
                <a:latin typeface="+mn-lt"/>
              </a:rPr>
              <a:t>Cương nghèn nghẹn, nắm tay mẹ, nói với mẹ những lời thiết tha: nghề nào cũng đáng trọng, chỉ những ai trộm cắp hay ăn bám mới đáng bị coi thường.</a:t>
            </a:r>
          </a:p>
        </p:txBody>
      </p:sp>
      <p:sp>
        <p:nvSpPr>
          <p:cNvPr id="6" name="Rectangle 5"/>
          <p:cNvSpPr/>
          <p:nvPr/>
        </p:nvSpPr>
        <p:spPr>
          <a:xfrm>
            <a:off x="3327392" y="351679"/>
            <a:ext cx="5288507" cy="707886"/>
          </a:xfrm>
          <a:prstGeom prst="rect">
            <a:avLst/>
          </a:prstGeom>
          <a:solidFill>
            <a:schemeClr val="accent4">
              <a:lumMod val="40000"/>
              <a:lumOff val="60000"/>
            </a:schemeClr>
          </a:solidFill>
        </p:spPr>
        <p:txBody>
          <a:bodyPr wrap="square">
            <a:spAutoFit/>
          </a:bodyPr>
          <a:lstStyle/>
          <a:p>
            <a:pPr lvl="0" algn="just" fontAlgn="base">
              <a:spcBef>
                <a:spcPct val="50000"/>
              </a:spcBef>
              <a:spcAft>
                <a:spcPct val="0"/>
              </a:spcAft>
              <a:defRPr/>
            </a:pPr>
            <a:r>
              <a:rPr lang="en-US" altLang="en-US" sz="4000" b="1" dirty="0" err="1" smtClean="0">
                <a:solidFill>
                  <a:srgbClr val="C00000"/>
                </a:solidFill>
                <a:latin typeface="Arial" pitchFamily="34" charset="0"/>
                <a:cs typeface="Arial" pitchFamily="34" charset="0"/>
              </a:rPr>
              <a:t>Thưa</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chuyện</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với</a:t>
            </a:r>
            <a:r>
              <a:rPr lang="en-US" altLang="en-US" sz="4000" b="1" dirty="0" smtClean="0">
                <a:solidFill>
                  <a:srgbClr val="C00000"/>
                </a:solidFill>
                <a:latin typeface="Arial" pitchFamily="34" charset="0"/>
                <a:cs typeface="Arial" pitchFamily="34" charset="0"/>
              </a:rPr>
              <a:t> </a:t>
            </a:r>
            <a:r>
              <a:rPr lang="en-US" altLang="en-US" sz="4000" b="1" dirty="0" err="1" smtClean="0">
                <a:solidFill>
                  <a:srgbClr val="C00000"/>
                </a:solidFill>
                <a:latin typeface="Arial" pitchFamily="34" charset="0"/>
                <a:cs typeface="Arial" pitchFamily="34" charset="0"/>
              </a:rPr>
              <a:t>mẹ</a:t>
            </a:r>
            <a:endParaRPr lang="en-US" altLang="en-US" sz="4000" b="1" dirty="0">
              <a:solidFill>
                <a:srgbClr val="0000FF"/>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4133626029"/>
      </p:ext>
    </p:extLst>
  </p:cSld>
  <p:clrMapOvr>
    <a:masterClrMapping/>
  </p:clrMapOvr>
  <mc:AlternateContent xmlns:mc="http://schemas.openxmlformats.org/markup-compatibility/2006" xmlns:p14="http://schemas.microsoft.com/office/powerpoint/2010/main">
    <mc:Choice Requires="p14">
      <p:transition spd="slow" p14:dur="1500" advTm="42821">
        <p:split orient="vert"/>
      </p:transition>
    </mc:Choice>
    <mc:Fallback xmlns="">
      <p:transition spd="slow" advTm="4282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80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ags/tag10.xml><?xml version="1.0" encoding="utf-8"?>
<p:tagLst xmlns:a="http://schemas.openxmlformats.org/drawingml/2006/main" xmlns:r="http://schemas.openxmlformats.org/officeDocument/2006/relationships" xmlns:p="http://schemas.openxmlformats.org/presentationml/2006/main">
  <p:tag name="TIMING" val="|12.2|20.2"/>
</p:tagLst>
</file>

<file path=ppt/tags/tag11.xml><?xml version="1.0" encoding="utf-8"?>
<p:tagLst xmlns:a="http://schemas.openxmlformats.org/drawingml/2006/main" xmlns:r="http://schemas.openxmlformats.org/officeDocument/2006/relationships" xmlns:p="http://schemas.openxmlformats.org/presentationml/2006/main">
  <p:tag name="TIMING" val="|8.6|3|3.3|13.4"/>
</p:tagLst>
</file>

<file path=ppt/tags/tag12.xml><?xml version="1.0" encoding="utf-8"?>
<p:tagLst xmlns:a="http://schemas.openxmlformats.org/drawingml/2006/main" xmlns:r="http://schemas.openxmlformats.org/officeDocument/2006/relationships" xmlns:p="http://schemas.openxmlformats.org/presentationml/2006/main">
  <p:tag name="TIMING" val="|1.3|3.2|1.9|13.3"/>
</p:tagLst>
</file>

<file path=ppt/tags/tag13.xml><?xml version="1.0" encoding="utf-8"?>
<p:tagLst xmlns:a="http://schemas.openxmlformats.org/drawingml/2006/main" xmlns:r="http://schemas.openxmlformats.org/officeDocument/2006/relationships" xmlns:p="http://schemas.openxmlformats.org/presentationml/2006/main">
  <p:tag name="TIMING" val="|1.7|3.9|1.6|11.8"/>
</p:tagLst>
</file>

<file path=ppt/tags/tag14.xml><?xml version="1.0" encoding="utf-8"?>
<p:tagLst xmlns:a="http://schemas.openxmlformats.org/drawingml/2006/main" xmlns:r="http://schemas.openxmlformats.org/officeDocument/2006/relationships" xmlns:p="http://schemas.openxmlformats.org/presentationml/2006/main">
  <p:tag name="TIMING" val="|1.5|4.4|2.7|12.9"/>
</p:tagLst>
</file>

<file path=ppt/tags/tag15.xml><?xml version="1.0" encoding="utf-8"?>
<p:tagLst xmlns:a="http://schemas.openxmlformats.org/drawingml/2006/main" xmlns:r="http://schemas.openxmlformats.org/officeDocument/2006/relationships" xmlns:p="http://schemas.openxmlformats.org/presentationml/2006/main">
  <p:tag name="TIMING" val="|1.4|3.8|2.2|15"/>
</p:tagLst>
</file>

<file path=ppt/tags/tag16.xml><?xml version="1.0" encoding="utf-8"?>
<p:tagLst xmlns:a="http://schemas.openxmlformats.org/drawingml/2006/main" xmlns:r="http://schemas.openxmlformats.org/officeDocument/2006/relationships" xmlns:p="http://schemas.openxmlformats.org/presentationml/2006/main">
  <p:tag name="TIMING" val="|1|3.6|2.1|16.1"/>
</p:tagLst>
</file>

<file path=ppt/tags/tag17.xml><?xml version="1.0" encoding="utf-8"?>
<p:tagLst xmlns:a="http://schemas.openxmlformats.org/drawingml/2006/main" xmlns:r="http://schemas.openxmlformats.org/officeDocument/2006/relationships" xmlns:p="http://schemas.openxmlformats.org/presentationml/2006/main">
  <p:tag name="TIMING" val="|0.8"/>
</p:tagLst>
</file>

<file path=ppt/tags/tag18.xml><?xml version="1.0" encoding="utf-8"?>
<p:tagLst xmlns:a="http://schemas.openxmlformats.org/drawingml/2006/main" xmlns:r="http://schemas.openxmlformats.org/officeDocument/2006/relationships" xmlns:p="http://schemas.openxmlformats.org/presentationml/2006/main">
  <p:tag name="TIMING" val="|11.3|4.6|3.2|15.6|1.7"/>
</p:tagLst>
</file>

<file path=ppt/tags/tag19.xml><?xml version="1.0" encoding="utf-8"?>
<p:tagLst xmlns:a="http://schemas.openxmlformats.org/drawingml/2006/main" xmlns:r="http://schemas.openxmlformats.org/officeDocument/2006/relationships" xmlns:p="http://schemas.openxmlformats.org/presentationml/2006/main">
  <p:tag name="TIMING" val="|4.8|2.2|8.9|11.7|4.5"/>
</p:tagLst>
</file>

<file path=ppt/tags/tag2.xml><?xml version="1.0" encoding="utf-8"?>
<p:tagLst xmlns:a="http://schemas.openxmlformats.org/drawingml/2006/main" xmlns:r="http://schemas.openxmlformats.org/officeDocument/2006/relationships" xmlns:p="http://schemas.openxmlformats.org/presentationml/2006/main">
  <p:tag name="TIMING" val="|3.5|2.5"/>
</p:tagLst>
</file>

<file path=ppt/tags/tag20.xml><?xml version="1.0" encoding="utf-8"?>
<p:tagLst xmlns:a="http://schemas.openxmlformats.org/drawingml/2006/main" xmlns:r="http://schemas.openxmlformats.org/officeDocument/2006/relationships" xmlns:p="http://schemas.openxmlformats.org/presentationml/2006/main">
  <p:tag name="TIMING" val="|10.6|1.7|7.6|7.9|4.5"/>
</p:tagLst>
</file>

<file path=ppt/tags/tag3.xml><?xml version="1.0" encoding="utf-8"?>
<p:tagLst xmlns:a="http://schemas.openxmlformats.org/drawingml/2006/main" xmlns:r="http://schemas.openxmlformats.org/officeDocument/2006/relationships" xmlns:p="http://schemas.openxmlformats.org/presentationml/2006/main">
  <p:tag name="TIMING" val="|7.1|3|5.6"/>
</p:tagLst>
</file>

<file path=ppt/tags/tag4.xml><?xml version="1.0" encoding="utf-8"?>
<p:tagLst xmlns:a="http://schemas.openxmlformats.org/drawingml/2006/main" xmlns:r="http://schemas.openxmlformats.org/officeDocument/2006/relationships" xmlns:p="http://schemas.openxmlformats.org/presentationml/2006/main">
  <p:tag name="TIMING" val="|3.8|2.7|4"/>
</p:tagLst>
</file>

<file path=ppt/tags/tag5.xml><?xml version="1.0" encoding="utf-8"?>
<p:tagLst xmlns:a="http://schemas.openxmlformats.org/drawingml/2006/main" xmlns:r="http://schemas.openxmlformats.org/officeDocument/2006/relationships" xmlns:p="http://schemas.openxmlformats.org/presentationml/2006/main">
  <p:tag name="TIMING" val="|1.7|13.5"/>
</p:tagLst>
</file>

<file path=ppt/tags/tag6.xml><?xml version="1.0" encoding="utf-8"?>
<p:tagLst xmlns:a="http://schemas.openxmlformats.org/drawingml/2006/main" xmlns:r="http://schemas.openxmlformats.org/officeDocument/2006/relationships" xmlns:p="http://schemas.openxmlformats.org/presentationml/2006/main">
  <p:tag name="TIMING" val="|11.9|16.1"/>
</p:tagLst>
</file>

<file path=ppt/tags/tag7.xml><?xml version="1.0" encoding="utf-8"?>
<p:tagLst xmlns:a="http://schemas.openxmlformats.org/drawingml/2006/main" xmlns:r="http://schemas.openxmlformats.org/officeDocument/2006/relationships" xmlns:p="http://schemas.openxmlformats.org/presentationml/2006/main">
  <p:tag name="TIMING" val="|0.8|36.4"/>
</p:tagLst>
</file>

<file path=ppt/tags/tag8.xml><?xml version="1.0" encoding="utf-8"?>
<p:tagLst xmlns:a="http://schemas.openxmlformats.org/drawingml/2006/main" xmlns:r="http://schemas.openxmlformats.org/officeDocument/2006/relationships" xmlns:p="http://schemas.openxmlformats.org/presentationml/2006/main">
  <p:tag name="TIMING" val="|10.2|18"/>
</p:tagLst>
</file>

<file path=ppt/tags/tag9.xml><?xml version="1.0" encoding="utf-8"?>
<p:tagLst xmlns:a="http://schemas.openxmlformats.org/drawingml/2006/main" xmlns:r="http://schemas.openxmlformats.org/officeDocument/2006/relationships" xmlns:p="http://schemas.openxmlformats.org/presentationml/2006/main">
  <p:tag name="TIMING" val="|0.3|2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916">
      <a:dk1>
        <a:sysClr val="windowText" lastClr="000000"/>
      </a:dk1>
      <a:lt1>
        <a:sysClr val="window" lastClr="FFFFFF"/>
      </a:lt1>
      <a:dk2>
        <a:srgbClr val="44546A"/>
      </a:dk2>
      <a:lt2>
        <a:srgbClr val="E7E6E6"/>
      </a:lt2>
      <a:accent1>
        <a:srgbClr val="FFBF00"/>
      </a:accent1>
      <a:accent2>
        <a:srgbClr val="088F39"/>
      </a:accent2>
      <a:accent3>
        <a:srgbClr val="FFBF00"/>
      </a:accent3>
      <a:accent4>
        <a:srgbClr val="088F39"/>
      </a:accent4>
      <a:accent5>
        <a:srgbClr val="FFBF00"/>
      </a:accent5>
      <a:accent6>
        <a:srgbClr val="088F39"/>
      </a:accent6>
      <a:hlink>
        <a:srgbClr val="FFBF00"/>
      </a:hlink>
      <a:folHlink>
        <a:srgbClr val="088F3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_9532659_TF03431377" id="{2C514971-1104-44BE-8A82-52E651B19D0B}" vid="{C4421EC6-96FF-4A5E-B3D4-F2DC0555C665}"/>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_9532659_TF03431377" id="{2C514971-1104-44BE-8A82-52E651B19D0B}" vid="{C4421EC6-96FF-4A5E-B3D4-F2DC0555C665}"/>
    </a:ext>
  </a:extLst>
</a:theme>
</file>

<file path=ppt/theme/theme8.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TotalTime>
  <Words>1316</Words>
  <Application>Microsoft Office PowerPoint</Application>
  <PresentationFormat>Custom</PresentationFormat>
  <Paragraphs>157</Paragraphs>
  <Slides>27</Slides>
  <Notes>3</Notes>
  <HiddenSlides>0</HiddenSlides>
  <MMClips>0</MMClips>
  <ScaleCrop>false</ScaleCrop>
  <HeadingPairs>
    <vt:vector size="4" baseType="variant">
      <vt:variant>
        <vt:lpstr>Theme</vt:lpstr>
      </vt:variant>
      <vt:variant>
        <vt:i4>11</vt:i4>
      </vt:variant>
      <vt:variant>
        <vt:lpstr>Slide Titles</vt:lpstr>
      </vt:variant>
      <vt:variant>
        <vt:i4>27</vt:i4>
      </vt:variant>
    </vt:vector>
  </HeadingPairs>
  <TitlesOfParts>
    <vt:vector size="38" baseType="lpstr">
      <vt:lpstr>Office Theme</vt:lpstr>
      <vt:lpstr>1_自定义设计方案</vt:lpstr>
      <vt:lpstr>1_Minh họa Thiên nhiên 16x9</vt:lpstr>
      <vt:lpstr>1_Office Theme</vt:lpstr>
      <vt:lpstr>2_Office Theme</vt:lpstr>
      <vt:lpstr>3_Office Theme</vt:lpstr>
      <vt:lpstr>Minh họa Thiên nhiên 16x9</vt:lpstr>
      <vt:lpstr>1_Office 主题</vt:lpstr>
      <vt:lpstr>Office 主题​​</vt:lpstr>
      <vt:lpstr>Office 主题</vt:lpstr>
      <vt:lpstr>4_Office Theme</vt:lpstr>
      <vt:lpstr>Bố trí Tiêu đề</vt:lpstr>
      <vt:lpstr>PowerPoint Presentation</vt:lpstr>
      <vt:lpstr>Caùc baøi taäp ñoïc thuoäc chuû ñieåm  Treân ñoâi caùnh öôùc mô:</vt:lpstr>
      <vt:lpstr>Caùc baøi taäp ñoïc thuoäc chuû ñieåm  Treân ñoâi caùnh öôùc mô: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Nguyên Nghĩa</dc:creator>
  <cp:lastModifiedBy>Windows User</cp:lastModifiedBy>
  <cp:revision>96</cp:revision>
  <dcterms:created xsi:type="dcterms:W3CDTF">2021-04-10T04:30:26Z</dcterms:created>
  <dcterms:modified xsi:type="dcterms:W3CDTF">2021-10-19T04:40:08Z</dcterms:modified>
</cp:coreProperties>
</file>